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  <Override PartName="/ppt/media/media5.mp4" ContentType="video/unknown"/>
  <Override PartName="/ppt/media/media6.mp4" ContentType="video/unknown"/>
  <Override PartName="/ppt/media/media7.mp4" ContentType="video/unknown"/>
  <Override PartName="/ppt/media/media8.mp4" ContentType="video/unknown"/>
  <Override PartName="/ppt/media/media9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Shape 14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tel og undertittel">
    <p:bg>
      <p:bgPr>
        <a:gradFill flip="none" rotWithShape="1">
          <a:gsLst>
            <a:gs pos="0">
              <a:srgbClr val="FF1817"/>
            </a:gs>
            <a:gs pos="100000">
              <a:srgbClr val="560C0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tekst"/>
          <p:cNvSpPr txBox="1"/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1pPr>
          </a:lstStyle>
          <a:p>
            <a:pPr/>
            <a:r>
              <a:t>Titteltekst</a:t>
            </a:r>
          </a:p>
        </p:txBody>
      </p:sp>
      <p:sp>
        <p:nvSpPr>
          <p:cNvPr id="12" name="Brødtekst nivå én…"/>
          <p:cNvSpPr txBox="1"/>
          <p:nvPr>
            <p:ph type="body" sz="quarter" idx="1"/>
          </p:nvPr>
        </p:nvSpPr>
        <p:spPr>
          <a:xfrm>
            <a:off x="2387600" y="7073900"/>
            <a:ext cx="19621500" cy="207004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1pPr>
            <a:lvl2pPr marL="0" indent="0" algn="ctr">
              <a:spcBef>
                <a:spcPts val="0"/>
              </a:spcBef>
              <a:buSzTx/>
              <a:buNone/>
              <a:defRPr sz="44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2pPr>
            <a:lvl3pPr marL="0" indent="0" algn="ctr">
              <a:spcBef>
                <a:spcPts val="0"/>
              </a:spcBef>
              <a:buSzTx/>
              <a:buNone/>
              <a:defRPr sz="44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3pPr>
            <a:lvl4pPr marL="0" indent="0" algn="ctr">
              <a:spcBef>
                <a:spcPts val="0"/>
              </a:spcBef>
              <a:buSzTx/>
              <a:buNone/>
              <a:defRPr sz="44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4pPr>
            <a:lvl5pPr marL="0" indent="0" algn="ctr">
              <a:spcBef>
                <a:spcPts val="0"/>
              </a:spcBef>
              <a:buSzTx/>
              <a:buNone/>
              <a:defRPr sz="44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En rød båt fortøyd på en brygge i en elv, med trær langs strandlinjen og en overskyet blå himmel i bakgrunnen"/>
          <p:cNvSpPr/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97" name="Brødtekst nivå én…"/>
          <p:cNvSpPr txBox="1"/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98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Brødtekst nivå én…"/>
          <p:cNvSpPr txBox="1"/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06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Et barn bruker en kikkert til å se på snødekte fjell"/>
          <p:cNvSpPr/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4" name="En liten steindekt øy med gress, omgitt av hav med blå himmel i bakgrunnen"/>
          <p:cNvSpPr/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En rød båt fortøyd på en brygge i en elv, med trær langs strandlinjen og en overskyet blå himmel i bakgrunnen"/>
          <p:cNvSpPr/>
          <p:nvPr>
            <p:ph type="pic" idx="23"/>
          </p:nvPr>
        </p:nvSpPr>
        <p:spPr>
          <a:xfrm>
            <a:off x="1583266" y="-1879600"/>
            <a:ext cx="10414001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6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– 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 Johnny Appleseed</a:t>
            </a:r>
          </a:p>
        </p:txBody>
      </p:sp>
      <p:sp>
        <p:nvSpPr>
          <p:cNvPr id="124" name="«Skriv et sitat her.»"/>
          <p:cNvSpPr txBox="1"/>
          <p:nvPr>
            <p:ph type="body" sz="quarter" idx="22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pPr/>
            <a:r>
              <a:t>«Skriv et sitat her.»</a:t>
            </a:r>
          </a:p>
        </p:txBody>
      </p:sp>
      <p:sp>
        <p:nvSpPr>
          <p:cNvPr id="125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anoramisk bilde av to personer i kano på en bred elv, med snødekte fjell i bakgrunnen"/>
          <p:cNvSpPr/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 og undertittel kopi 1">
    <p:bg>
      <p:bgPr>
        <a:gradFill flip="none" rotWithShape="1">
          <a:gsLst>
            <a:gs pos="0">
              <a:srgbClr val="FF1817"/>
            </a:gs>
            <a:gs pos="100000">
              <a:srgbClr val="560C0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teltekst"/>
          <p:cNvSpPr txBox="1"/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1pPr>
          </a:lstStyle>
          <a:p>
            <a:pPr/>
            <a:r>
              <a:t>Titteltekst</a:t>
            </a:r>
          </a:p>
        </p:txBody>
      </p:sp>
      <p:sp>
        <p:nvSpPr>
          <p:cNvPr id="21" name="Brødtekst nivå én…"/>
          <p:cNvSpPr txBox="1"/>
          <p:nvPr>
            <p:ph type="body" sz="quarter" idx="1"/>
          </p:nvPr>
        </p:nvSpPr>
        <p:spPr>
          <a:xfrm>
            <a:off x="2387600" y="7073900"/>
            <a:ext cx="19621500" cy="207004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1pPr>
            <a:lvl2pPr marL="0" indent="0" algn="ctr">
              <a:spcBef>
                <a:spcPts val="0"/>
              </a:spcBef>
              <a:buSzTx/>
              <a:buNone/>
              <a:defRPr sz="44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2pPr>
            <a:lvl3pPr marL="0" indent="0" algn="ctr">
              <a:spcBef>
                <a:spcPts val="0"/>
              </a:spcBef>
              <a:buSzTx/>
              <a:buNone/>
              <a:defRPr sz="44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3pPr>
            <a:lvl4pPr marL="0" indent="0" algn="ctr">
              <a:spcBef>
                <a:spcPts val="0"/>
              </a:spcBef>
              <a:buSzTx/>
              <a:buNone/>
              <a:defRPr sz="44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4pPr>
            <a:lvl5pPr marL="0" indent="0" algn="ctr">
              <a:spcBef>
                <a:spcPts val="0"/>
              </a:spcBef>
              <a:buSzTx/>
              <a:buNone/>
              <a:defRPr sz="44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pic>
        <p:nvPicPr>
          <p:cNvPr id="22" name="Thebigquiz_logo_2020.png" descr="Thebigquiz_logo_20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364" y="11405300"/>
            <a:ext cx="4134887" cy="268767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 og undertittel kopi 2">
    <p:bg>
      <p:bgPr>
        <a:gradFill flip="none" rotWithShape="1">
          <a:gsLst>
            <a:gs pos="0">
              <a:srgbClr val="006CFF"/>
            </a:gs>
            <a:gs pos="100000">
              <a:srgbClr val="0B1A3D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teltekst"/>
          <p:cNvSpPr txBox="1"/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1pPr>
          </a:lstStyle>
          <a:p>
            <a:pPr/>
            <a:r>
              <a:t>Titteltekst</a:t>
            </a:r>
          </a:p>
        </p:txBody>
      </p:sp>
      <p:sp>
        <p:nvSpPr>
          <p:cNvPr id="31" name="Brødtekst nivå én…"/>
          <p:cNvSpPr txBox="1"/>
          <p:nvPr>
            <p:ph type="body" sz="quarter" idx="1"/>
          </p:nvPr>
        </p:nvSpPr>
        <p:spPr>
          <a:xfrm>
            <a:off x="2387600" y="7073900"/>
            <a:ext cx="19621500" cy="207004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1pPr>
            <a:lvl2pPr marL="0" indent="0" algn="ctr">
              <a:spcBef>
                <a:spcPts val="0"/>
              </a:spcBef>
              <a:buSzTx/>
              <a:buNone/>
              <a:defRPr sz="44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2pPr>
            <a:lvl3pPr marL="0" indent="0" algn="ctr">
              <a:spcBef>
                <a:spcPts val="0"/>
              </a:spcBef>
              <a:buSzTx/>
              <a:buNone/>
              <a:defRPr sz="44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3pPr>
            <a:lvl4pPr marL="0" indent="0" algn="ctr">
              <a:spcBef>
                <a:spcPts val="0"/>
              </a:spcBef>
              <a:buSzTx/>
              <a:buNone/>
              <a:defRPr sz="44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4pPr>
            <a:lvl5pPr marL="0" indent="0" algn="ctr">
              <a:spcBef>
                <a:spcPts val="0"/>
              </a:spcBef>
              <a:buSzTx/>
              <a:buNone/>
              <a:defRPr sz="44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pic>
        <p:nvPicPr>
          <p:cNvPr id="32" name="Thebigquiz_logo_2020.png" descr="Thebigquiz_logo_20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364" y="11405300"/>
            <a:ext cx="4134887" cy="2687677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 og undertittel kopi">
    <p:bg>
      <p:bgPr>
        <a:gradFill flip="none" rotWithShape="1">
          <a:gsLst>
            <a:gs pos="0">
              <a:srgbClr val="8105FF"/>
            </a:gs>
            <a:gs pos="100000">
              <a:srgbClr val="3E027D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teltekst"/>
          <p:cNvSpPr txBox="1"/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/>
            <a:r>
              <a:t>Titteltekst</a:t>
            </a:r>
          </a:p>
        </p:txBody>
      </p:sp>
      <p:sp>
        <p:nvSpPr>
          <p:cNvPr id="41" name="Brødtekst nivå én…"/>
          <p:cNvSpPr txBox="1"/>
          <p:nvPr>
            <p:ph type="body" sz="quarter" idx="1"/>
          </p:nvPr>
        </p:nvSpPr>
        <p:spPr>
          <a:xfrm>
            <a:off x="2387600" y="7073900"/>
            <a:ext cx="19621500" cy="207004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lvl1pPr>
            <a:lvl2pPr marL="0" indent="0" algn="ctr">
              <a:spcBef>
                <a:spcPts val="0"/>
              </a:spcBef>
              <a:buSzTx/>
              <a:buNone/>
              <a:defRPr sz="44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lvl2pPr>
            <a:lvl3pPr marL="0" indent="0" algn="ctr">
              <a:spcBef>
                <a:spcPts val="0"/>
              </a:spcBef>
              <a:buSzTx/>
              <a:buNone/>
              <a:defRPr sz="44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lvl3pPr>
            <a:lvl4pPr marL="0" indent="0" algn="ctr">
              <a:spcBef>
                <a:spcPts val="0"/>
              </a:spcBef>
              <a:buSzTx/>
              <a:buNone/>
              <a:defRPr sz="44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lvl4pPr>
            <a:lvl5pPr marL="0" indent="0" algn="ctr">
              <a:spcBef>
                <a:spcPts val="0"/>
              </a:spcBef>
              <a:buSzTx/>
              <a:buNone/>
              <a:defRPr sz="44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pic>
        <p:nvPicPr>
          <p:cNvPr id="42" name="Bilde" descr="Bil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7474" y="12173834"/>
            <a:ext cx="3073182" cy="1144432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e – horisont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anoramisk bilde av to personer i kano på en bred elv, med snødekte fjell i bakgrunnen"/>
          <p:cNvSpPr/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Titteltekst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Titteltekst</a:t>
            </a:r>
          </a:p>
        </p:txBody>
      </p:sp>
      <p:sp>
        <p:nvSpPr>
          <p:cNvPr id="52" name="Brødtekst nivå én…"/>
          <p:cNvSpPr txBox="1"/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5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 – sentr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teltekst"/>
          <p:cNvSpPr txBox="1"/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61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e –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En rød båt fortøyd på en brygge i en elv, med trær langs strandlinjen og en overskyet blå himmel i bakgrunnen"/>
          <p:cNvSpPr/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9" name="Titteltekst"/>
          <p:cNvSpPr txBox="1"/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Titteltekst</a:t>
            </a:r>
          </a:p>
        </p:txBody>
      </p:sp>
      <p:sp>
        <p:nvSpPr>
          <p:cNvPr id="70" name="Brødtekst nivå én…"/>
          <p:cNvSpPr txBox="1"/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1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 –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79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87" name="Brødtekst nivå 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88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tekst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Titteltekst</a:t>
            </a:r>
          </a:p>
        </p:txBody>
      </p:sp>
      <p:sp>
        <p:nvSpPr>
          <p:cNvPr id="3" name="Brødtekst nivå én…"/>
          <p:cNvSpPr txBox="1"/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" name="Lysbildenummer"/>
          <p:cNvSpPr txBox="1"/>
          <p:nvPr>
            <p:ph type="sldNum" sz="quarter" idx="2"/>
          </p:nvPr>
        </p:nvSpPr>
        <p:spPr>
          <a:xfrm>
            <a:off x="12039987" y="13004800"/>
            <a:ext cx="283770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hyperlink" Target="https://www.feide.no/tjenester-med-feide-innlogging?id=2196704" TargetMode="Externa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edu@thebigquiz.net?subject=Tilbud%20til%20utvalgte%20skoler%20%7C%206.000%20per%20%C3%A5r" TargetMode="External"/><Relationship Id="rId3" Type="http://schemas.openxmlformats.org/officeDocument/2006/relationships/image" Target="../media/image3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thebigquiz.net/school" TargetMode="External"/><Relationship Id="rId3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8.png"/><Relationship Id="rId5" Type="http://schemas.openxmlformats.org/officeDocument/2006/relationships/video" Target="../media/media2.mp4"/><Relationship Id="rId6" Type="http://schemas.microsoft.com/office/2007/relationships/media" Target="../media/media2.mp4"/><Relationship Id="rId7" Type="http://schemas.openxmlformats.org/officeDocument/2006/relationships/image" Target="../media/image19.png"/><Relationship Id="rId8" Type="http://schemas.openxmlformats.org/officeDocument/2006/relationships/video" Target="../media/media3.mp4"/><Relationship Id="rId9" Type="http://schemas.microsoft.com/office/2007/relationships/media" Target="../media/media3.mp4"/><Relationship Id="rId10" Type="http://schemas.openxmlformats.org/officeDocument/2006/relationships/image" Target="../media/image20.png"/><Relationship Id="rId11" Type="http://schemas.openxmlformats.org/officeDocument/2006/relationships/video" Target="../media/media4.mp4"/><Relationship Id="rId12" Type="http://schemas.microsoft.com/office/2007/relationships/media" Target="../media/media4.mp4"/><Relationship Id="rId13" Type="http://schemas.openxmlformats.org/officeDocument/2006/relationships/image" Target="../media/image21.png"/><Relationship Id="rId14" Type="http://schemas.openxmlformats.org/officeDocument/2006/relationships/video" Target="../media/media5.mp4"/><Relationship Id="rId15" Type="http://schemas.microsoft.com/office/2007/relationships/media" Target="../media/media5.mp4"/><Relationship Id="rId16" Type="http://schemas.openxmlformats.org/officeDocument/2006/relationships/image" Target="../media/image22.png"/><Relationship Id="rId17" Type="http://schemas.openxmlformats.org/officeDocument/2006/relationships/video" Target="../media/media6.mp4"/><Relationship Id="rId18" Type="http://schemas.microsoft.com/office/2007/relationships/media" Target="../media/media6.mp4"/><Relationship Id="rId19" Type="http://schemas.openxmlformats.org/officeDocument/2006/relationships/image" Target="../media/image23.png"/><Relationship Id="rId20" Type="http://schemas.openxmlformats.org/officeDocument/2006/relationships/video" Target="../media/media7.mp4"/><Relationship Id="rId21" Type="http://schemas.microsoft.com/office/2007/relationships/media" Target="../media/media7.mp4"/><Relationship Id="rId22" Type="http://schemas.openxmlformats.org/officeDocument/2006/relationships/image" Target="../media/image24.png"/><Relationship Id="rId23" Type="http://schemas.openxmlformats.org/officeDocument/2006/relationships/video" Target="../media/media8.mp4"/><Relationship Id="rId24" Type="http://schemas.microsoft.com/office/2007/relationships/media" Target="../media/media8.mp4"/><Relationship Id="rId25" Type="http://schemas.openxmlformats.org/officeDocument/2006/relationships/image" Target="../media/image25.png"/><Relationship Id="rId26" Type="http://schemas.openxmlformats.org/officeDocument/2006/relationships/video" Target="../media/media9.mp4"/><Relationship Id="rId27" Type="http://schemas.microsoft.com/office/2007/relationships/media" Target="../media/media9.mp4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529BC2"/>
            </a:gs>
            <a:gs pos="100000">
              <a:srgbClr val="203E58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AdobeStock_1012806501.jpeg" descr="AdobeStock_1012806501.jpeg"/>
          <p:cNvPicPr>
            <a:picLocks noChangeAspect="1"/>
          </p:cNvPicPr>
          <p:nvPr/>
        </p:nvPicPr>
        <p:blipFill>
          <a:blip r:embed="rId2">
            <a:extLst/>
          </a:blip>
          <a:srcRect l="25294" t="0" r="24705" b="0"/>
          <a:stretch>
            <a:fillRect/>
          </a:stretch>
        </p:blipFill>
        <p:spPr>
          <a:xfrm>
            <a:off x="12191222" y="0"/>
            <a:ext cx="12192001" cy="13665768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Gjør undervisning…"/>
          <p:cNvSpPr txBox="1"/>
          <p:nvPr>
            <p:ph type="subTitle" sz="quarter" idx="1"/>
          </p:nvPr>
        </p:nvSpPr>
        <p:spPr>
          <a:xfrm>
            <a:off x="27390" y="6318730"/>
            <a:ext cx="12048729" cy="198596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40000"/>
              </a:lnSpc>
              <a:defRPr sz="4000"/>
            </a:pPr>
            <a:r>
              <a:t>Gjør undervisning</a:t>
            </a:r>
          </a:p>
          <a:p>
            <a:pPr>
              <a:lnSpc>
                <a:spcPct val="140000"/>
              </a:lnSpc>
              <a:defRPr sz="4000"/>
            </a:pPr>
            <a:r>
              <a:t> mer engasjerende!</a:t>
            </a:r>
          </a:p>
        </p:txBody>
      </p:sp>
      <p:pic>
        <p:nvPicPr>
          <p:cNvPr id="151" name="Bilde" descr="Bild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6311" y="2873521"/>
            <a:ext cx="7630887" cy="284169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Et digitalt verktøy for interaktive quizer som engasjerer elever og støtter lærernes arbeid."/>
          <p:cNvSpPr txBox="1"/>
          <p:nvPr/>
        </p:nvSpPr>
        <p:spPr>
          <a:xfrm>
            <a:off x="27390" y="11047604"/>
            <a:ext cx="12048729" cy="1874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40000"/>
              </a:lnSpc>
              <a:defRPr sz="3000">
                <a:latin typeface="Work Sans Regular Regular"/>
                <a:ea typeface="Work Sans Regular Regular"/>
                <a:cs typeface="Work Sans Regular Regular"/>
                <a:sym typeface="Work Sans Regular Regular"/>
              </a:defRPr>
            </a:pPr>
            <a:r>
              <a:t>Et digitalt verktøy for interaktive quizer som</a:t>
            </a:r>
            <a:br/>
            <a:r>
              <a:t>engasjerer elever og støtter lærernes arbeid.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DD602A"/>
            </a:gs>
            <a:gs pos="100000">
              <a:srgbClr val="9E1F12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par tid, få bedre innsikt i elevenes læring, og skap interaktive undervisningsopplegg."/>
          <p:cNvSpPr txBox="1"/>
          <p:nvPr>
            <p:ph type="body" sz="quarter" idx="1"/>
          </p:nvPr>
        </p:nvSpPr>
        <p:spPr>
          <a:xfrm>
            <a:off x="7461998" y="2034596"/>
            <a:ext cx="12288723" cy="2532333"/>
          </a:xfrm>
          <a:prstGeom prst="rect">
            <a:avLst/>
          </a:prstGeom>
        </p:spPr>
        <p:txBody>
          <a:bodyPr/>
          <a:lstStyle>
            <a:lvl1pPr algn="l" defTabSz="457200">
              <a:lnSpc>
                <a:spcPct val="130000"/>
              </a:lnSpc>
              <a:defRPr sz="4700"/>
            </a:lvl1pPr>
          </a:lstStyle>
          <a:p>
            <a:pPr/>
            <a:r>
              <a:t>Spar tid, få bedre innsikt i elevenes læring, og skap interaktive undervisningsopplegg.</a:t>
            </a:r>
          </a:p>
        </p:txBody>
      </p:sp>
      <p:pic>
        <p:nvPicPr>
          <p:cNvPr id="210" name="Bilde" descr="Bil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0832" y="14078833"/>
            <a:ext cx="1109911" cy="114443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11" name="Bilde" descr="Bild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3044" y="13925650"/>
            <a:ext cx="1977488" cy="14508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12" name="Bilde" descr="Bild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09749" y="5342953"/>
            <a:ext cx="2327486" cy="2409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Bilde" descr="Bild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86645" y="1854798"/>
            <a:ext cx="1707094" cy="2409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Bilde" descr="Bild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76993" y="9448055"/>
            <a:ext cx="2592998" cy="89002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En kostnadseffektiv løsning som tilbyr full støtte for norske skoler via Feide."/>
          <p:cNvSpPr txBox="1"/>
          <p:nvPr/>
        </p:nvSpPr>
        <p:spPr>
          <a:xfrm>
            <a:off x="7461998" y="9113920"/>
            <a:ext cx="12288723" cy="170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7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lvl1pPr>
          </a:lstStyle>
          <a:p>
            <a:pPr/>
            <a:r>
              <a:t>En kostnadseffektiv løsning som tilbyr full støtte for norske skoler via Feide.</a:t>
            </a:r>
          </a:p>
        </p:txBody>
      </p:sp>
      <p:sp>
        <p:nvSpPr>
          <p:cNvPr id="216" name="Styrk samarbeid mellom lærere med en plattform som fremmer engasjement og læring."/>
          <p:cNvSpPr txBox="1"/>
          <p:nvPr/>
        </p:nvSpPr>
        <p:spPr>
          <a:xfrm>
            <a:off x="7461998" y="5723254"/>
            <a:ext cx="13801762" cy="170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7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lvl1pPr>
          </a:lstStyle>
          <a:p>
            <a:pPr/>
            <a:r>
              <a:t>Styrk samarbeid mellom lærere med en plattform som fremmer engasjement og læring.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DD602A"/>
            </a:gs>
            <a:gs pos="100000">
              <a:srgbClr val="9E1F12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Bilde" descr="Bil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0832" y="14078833"/>
            <a:ext cx="1109911" cy="114443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19" name="Bilde" descr="Bild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3044" y="13925650"/>
            <a:ext cx="1977488" cy="14508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20" name="9.000 lærere i Osloskolen har full skoletilgang til TheBigQuiz via Feide.  Åpne tjenesten for din skole i dag!"/>
          <p:cNvSpPr txBox="1"/>
          <p:nvPr/>
        </p:nvSpPr>
        <p:spPr>
          <a:xfrm>
            <a:off x="3604893" y="3438147"/>
            <a:ext cx="17174214" cy="5266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30000"/>
              </a:lnSpc>
              <a:defRPr sz="71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9.000 lærere i Osloskolen har</a:t>
            </a:r>
            <a:br/>
            <a:r>
              <a:t>full skoletilgang til TheBigQuiz via Feide.</a:t>
            </a:r>
            <a:br/>
            <a:br/>
            <a:r>
              <a:t>Åpne tjenesten for din skole i dag!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5B8D98"/>
            </a:gs>
            <a:gs pos="100000">
              <a:srgbClr val="1E353A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Figur"/>
          <p:cNvSpPr/>
          <p:nvPr/>
        </p:nvSpPr>
        <p:spPr>
          <a:xfrm>
            <a:off x="1250553" y="2339181"/>
            <a:ext cx="6534548" cy="7748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fill="norm" stroke="1" extrusionOk="0">
                <a:moveTo>
                  <a:pt x="10816" y="0"/>
                </a:moveTo>
                <a:cubicBezTo>
                  <a:pt x="9900" y="0"/>
                  <a:pt x="8983" y="318"/>
                  <a:pt x="8284" y="956"/>
                </a:cubicBezTo>
                <a:cubicBezTo>
                  <a:pt x="7526" y="1647"/>
                  <a:pt x="7183" y="2571"/>
                  <a:pt x="7247" y="3476"/>
                </a:cubicBezTo>
                <a:lnTo>
                  <a:pt x="1030" y="3476"/>
                </a:lnTo>
                <a:cubicBezTo>
                  <a:pt x="728" y="3476"/>
                  <a:pt x="546" y="3475"/>
                  <a:pt x="425" y="3521"/>
                </a:cubicBezTo>
                <a:cubicBezTo>
                  <a:pt x="251" y="3579"/>
                  <a:pt x="115" y="3705"/>
                  <a:pt x="51" y="3864"/>
                </a:cubicBezTo>
                <a:cubicBezTo>
                  <a:pt x="1" y="3974"/>
                  <a:pt x="0" y="4138"/>
                  <a:pt x="0" y="4414"/>
                </a:cubicBezTo>
                <a:lnTo>
                  <a:pt x="0" y="20660"/>
                </a:lnTo>
                <a:cubicBezTo>
                  <a:pt x="0" y="20936"/>
                  <a:pt x="1" y="21102"/>
                  <a:pt x="51" y="21212"/>
                </a:cubicBezTo>
                <a:cubicBezTo>
                  <a:pt x="115" y="21371"/>
                  <a:pt x="251" y="21496"/>
                  <a:pt x="425" y="21554"/>
                </a:cubicBezTo>
                <a:cubicBezTo>
                  <a:pt x="546" y="21600"/>
                  <a:pt x="728" y="21599"/>
                  <a:pt x="1030" y="21599"/>
                </a:cubicBezTo>
                <a:lnTo>
                  <a:pt x="20570" y="21599"/>
                </a:lnTo>
                <a:cubicBezTo>
                  <a:pt x="20872" y="21599"/>
                  <a:pt x="21054" y="21600"/>
                  <a:pt x="21174" y="21554"/>
                </a:cubicBezTo>
                <a:cubicBezTo>
                  <a:pt x="21349" y="21496"/>
                  <a:pt x="21486" y="21371"/>
                  <a:pt x="21550" y="21212"/>
                </a:cubicBezTo>
                <a:cubicBezTo>
                  <a:pt x="21600" y="21102"/>
                  <a:pt x="21599" y="20936"/>
                  <a:pt x="21599" y="20660"/>
                </a:cubicBezTo>
                <a:lnTo>
                  <a:pt x="21599" y="4414"/>
                </a:lnTo>
                <a:cubicBezTo>
                  <a:pt x="21599" y="4138"/>
                  <a:pt x="21600" y="3974"/>
                  <a:pt x="21550" y="3864"/>
                </a:cubicBezTo>
                <a:cubicBezTo>
                  <a:pt x="21486" y="3705"/>
                  <a:pt x="21349" y="3579"/>
                  <a:pt x="21174" y="3521"/>
                </a:cubicBezTo>
                <a:cubicBezTo>
                  <a:pt x="21054" y="3475"/>
                  <a:pt x="20872" y="3476"/>
                  <a:pt x="20570" y="3476"/>
                </a:cubicBezTo>
                <a:lnTo>
                  <a:pt x="14386" y="3476"/>
                </a:lnTo>
                <a:cubicBezTo>
                  <a:pt x="14449" y="2571"/>
                  <a:pt x="14106" y="1647"/>
                  <a:pt x="13348" y="956"/>
                </a:cubicBezTo>
                <a:cubicBezTo>
                  <a:pt x="12649" y="318"/>
                  <a:pt x="11732" y="0"/>
                  <a:pt x="10816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Off val="5363"/>
                </a:schemeClr>
              </a:gs>
              <a:gs pos="100000">
                <a:schemeClr val="accent3">
                  <a:lumOff val="-9685"/>
                </a:schemeClr>
              </a:gs>
            </a:gsLst>
            <a:lin ang="5400000"/>
          </a:gradFill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3323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23" name="Figur"/>
          <p:cNvSpPr/>
          <p:nvPr/>
        </p:nvSpPr>
        <p:spPr>
          <a:xfrm>
            <a:off x="16577865" y="2339181"/>
            <a:ext cx="6534548" cy="7748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fill="norm" stroke="1" extrusionOk="0">
                <a:moveTo>
                  <a:pt x="10643" y="0"/>
                </a:moveTo>
                <a:cubicBezTo>
                  <a:pt x="9726" y="0"/>
                  <a:pt x="8810" y="318"/>
                  <a:pt x="8111" y="956"/>
                </a:cubicBezTo>
                <a:cubicBezTo>
                  <a:pt x="7353" y="1647"/>
                  <a:pt x="7009" y="2571"/>
                  <a:pt x="7073" y="3476"/>
                </a:cubicBezTo>
                <a:lnTo>
                  <a:pt x="1028" y="3476"/>
                </a:lnTo>
                <a:cubicBezTo>
                  <a:pt x="726" y="3476"/>
                  <a:pt x="545" y="3475"/>
                  <a:pt x="425" y="3521"/>
                </a:cubicBezTo>
                <a:cubicBezTo>
                  <a:pt x="250" y="3579"/>
                  <a:pt x="113" y="3705"/>
                  <a:pt x="49" y="3864"/>
                </a:cubicBezTo>
                <a:cubicBezTo>
                  <a:pt x="-1" y="3974"/>
                  <a:pt x="0" y="4138"/>
                  <a:pt x="0" y="4414"/>
                </a:cubicBezTo>
                <a:lnTo>
                  <a:pt x="0" y="20660"/>
                </a:lnTo>
                <a:cubicBezTo>
                  <a:pt x="0" y="20936"/>
                  <a:pt x="-1" y="21102"/>
                  <a:pt x="49" y="21212"/>
                </a:cubicBezTo>
                <a:cubicBezTo>
                  <a:pt x="113" y="21371"/>
                  <a:pt x="250" y="21496"/>
                  <a:pt x="425" y="21554"/>
                </a:cubicBezTo>
                <a:cubicBezTo>
                  <a:pt x="545" y="21600"/>
                  <a:pt x="726" y="21599"/>
                  <a:pt x="1028" y="21599"/>
                </a:cubicBezTo>
                <a:lnTo>
                  <a:pt x="20569" y="21599"/>
                </a:lnTo>
                <a:cubicBezTo>
                  <a:pt x="20871" y="21599"/>
                  <a:pt x="21053" y="21600"/>
                  <a:pt x="21174" y="21554"/>
                </a:cubicBezTo>
                <a:cubicBezTo>
                  <a:pt x="21348" y="21496"/>
                  <a:pt x="21484" y="21371"/>
                  <a:pt x="21548" y="21212"/>
                </a:cubicBezTo>
                <a:cubicBezTo>
                  <a:pt x="21598" y="21102"/>
                  <a:pt x="21599" y="20936"/>
                  <a:pt x="21599" y="20660"/>
                </a:cubicBezTo>
                <a:lnTo>
                  <a:pt x="21599" y="4414"/>
                </a:lnTo>
                <a:cubicBezTo>
                  <a:pt x="21599" y="4138"/>
                  <a:pt x="21598" y="3974"/>
                  <a:pt x="21548" y="3864"/>
                </a:cubicBezTo>
                <a:cubicBezTo>
                  <a:pt x="21484" y="3705"/>
                  <a:pt x="21348" y="3579"/>
                  <a:pt x="21174" y="3521"/>
                </a:cubicBezTo>
                <a:cubicBezTo>
                  <a:pt x="21053" y="3475"/>
                  <a:pt x="20871" y="3476"/>
                  <a:pt x="20569" y="3476"/>
                </a:cubicBezTo>
                <a:lnTo>
                  <a:pt x="14212" y="3476"/>
                </a:lnTo>
                <a:cubicBezTo>
                  <a:pt x="14276" y="2571"/>
                  <a:pt x="13932" y="1647"/>
                  <a:pt x="13174" y="956"/>
                </a:cubicBezTo>
                <a:cubicBezTo>
                  <a:pt x="12475" y="318"/>
                  <a:pt x="11559" y="0"/>
                  <a:pt x="10643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Off val="5363"/>
                </a:schemeClr>
              </a:gs>
              <a:gs pos="100000">
                <a:schemeClr val="accent3">
                  <a:lumOff val="-9685"/>
                </a:schemeClr>
              </a:gs>
            </a:gsLst>
            <a:lin ang="5400000"/>
          </a:gradFill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3323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24" name="Figur"/>
          <p:cNvSpPr/>
          <p:nvPr/>
        </p:nvSpPr>
        <p:spPr>
          <a:xfrm>
            <a:off x="8893175" y="2339181"/>
            <a:ext cx="6534547" cy="7748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fill="norm" stroke="1" extrusionOk="0">
                <a:moveTo>
                  <a:pt x="10555" y="0"/>
                </a:moveTo>
                <a:cubicBezTo>
                  <a:pt x="9638" y="0"/>
                  <a:pt x="8722" y="318"/>
                  <a:pt x="8023" y="956"/>
                </a:cubicBezTo>
                <a:cubicBezTo>
                  <a:pt x="7265" y="1647"/>
                  <a:pt x="6921" y="2571"/>
                  <a:pt x="6985" y="3476"/>
                </a:cubicBezTo>
                <a:lnTo>
                  <a:pt x="1028" y="3476"/>
                </a:lnTo>
                <a:cubicBezTo>
                  <a:pt x="726" y="3476"/>
                  <a:pt x="545" y="3475"/>
                  <a:pt x="425" y="3521"/>
                </a:cubicBezTo>
                <a:cubicBezTo>
                  <a:pt x="250" y="3579"/>
                  <a:pt x="113" y="3705"/>
                  <a:pt x="49" y="3864"/>
                </a:cubicBezTo>
                <a:cubicBezTo>
                  <a:pt x="-1" y="3974"/>
                  <a:pt x="0" y="4138"/>
                  <a:pt x="0" y="4414"/>
                </a:cubicBezTo>
                <a:lnTo>
                  <a:pt x="0" y="20660"/>
                </a:lnTo>
                <a:cubicBezTo>
                  <a:pt x="0" y="20936"/>
                  <a:pt x="-1" y="21102"/>
                  <a:pt x="49" y="21212"/>
                </a:cubicBezTo>
                <a:cubicBezTo>
                  <a:pt x="113" y="21371"/>
                  <a:pt x="250" y="21496"/>
                  <a:pt x="425" y="21554"/>
                </a:cubicBezTo>
                <a:cubicBezTo>
                  <a:pt x="545" y="21600"/>
                  <a:pt x="726" y="21599"/>
                  <a:pt x="1028" y="21599"/>
                </a:cubicBezTo>
                <a:lnTo>
                  <a:pt x="20569" y="21599"/>
                </a:lnTo>
                <a:cubicBezTo>
                  <a:pt x="20871" y="21599"/>
                  <a:pt x="21052" y="21600"/>
                  <a:pt x="21173" y="21554"/>
                </a:cubicBezTo>
                <a:cubicBezTo>
                  <a:pt x="21347" y="21496"/>
                  <a:pt x="21484" y="21371"/>
                  <a:pt x="21548" y="21212"/>
                </a:cubicBezTo>
                <a:cubicBezTo>
                  <a:pt x="21598" y="21102"/>
                  <a:pt x="21599" y="20936"/>
                  <a:pt x="21599" y="20660"/>
                </a:cubicBezTo>
                <a:lnTo>
                  <a:pt x="21599" y="4414"/>
                </a:lnTo>
                <a:cubicBezTo>
                  <a:pt x="21599" y="4138"/>
                  <a:pt x="21598" y="3974"/>
                  <a:pt x="21548" y="3864"/>
                </a:cubicBezTo>
                <a:cubicBezTo>
                  <a:pt x="21484" y="3705"/>
                  <a:pt x="21347" y="3579"/>
                  <a:pt x="21173" y="3521"/>
                </a:cubicBezTo>
                <a:cubicBezTo>
                  <a:pt x="21052" y="3475"/>
                  <a:pt x="20871" y="3476"/>
                  <a:pt x="20569" y="3476"/>
                </a:cubicBezTo>
                <a:lnTo>
                  <a:pt x="14124" y="3476"/>
                </a:lnTo>
                <a:cubicBezTo>
                  <a:pt x="14188" y="2571"/>
                  <a:pt x="13844" y="1647"/>
                  <a:pt x="13086" y="956"/>
                </a:cubicBezTo>
                <a:cubicBezTo>
                  <a:pt x="12387" y="318"/>
                  <a:pt x="11471" y="0"/>
                  <a:pt x="10555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Off val="5363"/>
                </a:schemeClr>
              </a:gs>
              <a:gs pos="100000">
                <a:schemeClr val="accent3">
                  <a:lumOff val="-9685"/>
                </a:schemeClr>
              </a:gs>
            </a:gsLst>
            <a:lin ang="5400000"/>
          </a:gradFill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3323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25" name="• For individuelle lærere • Alle premiumfunksjoner • Opptil 500 spillere • Delt skolebibliotek"/>
          <p:cNvSpPr txBox="1"/>
          <p:nvPr>
            <p:ph type="body" sz="quarter" idx="1"/>
          </p:nvPr>
        </p:nvSpPr>
        <p:spPr>
          <a:xfrm>
            <a:off x="10022004" y="5032212"/>
            <a:ext cx="4807838" cy="2409116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20000"/>
              </a:lnSpc>
              <a:defRPr sz="2800"/>
            </a:pPr>
            <a:r>
              <a:t>• For individuelle lærere</a:t>
            </a:r>
            <a:br/>
            <a:r>
              <a:t>• Alle premiumfunksjoner</a:t>
            </a:r>
            <a:br/>
            <a:r>
              <a:t>• Opptil 500 spillere</a:t>
            </a:r>
            <a:br/>
            <a:r>
              <a:t>• Delt skolebibliotek</a:t>
            </a:r>
          </a:p>
        </p:txBody>
      </p:sp>
      <p:sp>
        <p:nvSpPr>
          <p:cNvPr id="226" name="Tilgangsalternativer"/>
          <p:cNvSpPr txBox="1"/>
          <p:nvPr/>
        </p:nvSpPr>
        <p:spPr>
          <a:xfrm>
            <a:off x="6905212" y="532417"/>
            <a:ext cx="10573576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defRPr sz="8500"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/>
            <a:r>
              <a:t>Tilgangsalternativer</a:t>
            </a:r>
          </a:p>
        </p:txBody>
      </p:sp>
      <p:sp>
        <p:nvSpPr>
          <p:cNvPr id="227" name="• For individuelle lærere • Grunnleggende funksjoner • Opptil 30 spillere"/>
          <p:cNvSpPr txBox="1"/>
          <p:nvPr/>
        </p:nvSpPr>
        <p:spPr>
          <a:xfrm>
            <a:off x="2269467" y="5057612"/>
            <a:ext cx="5485942" cy="1526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8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• For individuelle lærere</a:t>
            </a:r>
            <a:br/>
            <a:r>
              <a:t>• Grunnleggende funksjoner</a:t>
            </a:r>
            <a:br/>
            <a:r>
              <a:t>• Opptil 30 spillere</a:t>
            </a:r>
          </a:p>
        </p:txBody>
      </p:sp>
      <p:sp>
        <p:nvSpPr>
          <p:cNvPr id="228" name="• Tilgang for alle lærere på skolen • Alle premiumfunksjoner • Opptil 500 spillere • Eget skolebibliotek…"/>
          <p:cNvSpPr txBox="1"/>
          <p:nvPr/>
        </p:nvSpPr>
        <p:spPr>
          <a:xfrm>
            <a:off x="17054011" y="5032212"/>
            <a:ext cx="6039320" cy="3538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8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• Tilgang for alle lærere på skolen</a:t>
            </a:r>
            <a:br/>
            <a:r>
              <a:t>• Alle premiumfunksjoner</a:t>
            </a:r>
            <a:br/>
            <a:r>
              <a:t>• Opptil 500 spillere</a:t>
            </a:r>
            <a:br/>
            <a:r>
              <a:t>• Eget skolebibliotek</a:t>
            </a:r>
          </a:p>
          <a:p>
            <a:pPr algn="l">
              <a:lnSpc>
                <a:spcPct val="120000"/>
              </a:lnSpc>
              <a:defRPr sz="28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• Adminpanel for skolen</a:t>
            </a:r>
            <a:br/>
            <a:r>
              <a:t>• Brukerstøtte på mail og telefon</a:t>
            </a:r>
          </a:p>
          <a:p>
            <a:pPr algn="l">
              <a:lnSpc>
                <a:spcPct val="120000"/>
              </a:lnSpc>
              <a:defRPr sz="28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• Med og uten Feide login</a:t>
            </a:r>
          </a:p>
        </p:txBody>
      </p:sp>
      <p:sp>
        <p:nvSpPr>
          <p:cNvPr id="229" name="Vi tilbyr skoletilgang med eller uten Feide-innlogging."/>
          <p:cNvSpPr txBox="1"/>
          <p:nvPr/>
        </p:nvSpPr>
        <p:spPr>
          <a:xfrm>
            <a:off x="5309032" y="10962167"/>
            <a:ext cx="13554918" cy="954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130000"/>
              </a:lnSpc>
              <a:defRPr sz="40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lvl1pPr>
          </a:lstStyle>
          <a:p>
            <a:pPr/>
            <a:r>
              <a:t>Vi tilbyr skoletilgang med eller uten Feide-innlogging.</a:t>
            </a:r>
          </a:p>
        </p:txBody>
      </p:sp>
      <p:sp>
        <p:nvSpPr>
          <p:cNvPr id="230" name="Viktig! Før lærere kan logge inn med Feide må tjenesten åpnes i Feideportalen, og det må opprettes en databehandleravtale."/>
          <p:cNvSpPr txBox="1"/>
          <p:nvPr/>
        </p:nvSpPr>
        <p:spPr>
          <a:xfrm>
            <a:off x="1062792" y="11815339"/>
            <a:ext cx="22047397" cy="114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130000"/>
              </a:lnSpc>
              <a:defRPr sz="22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lvl1pPr>
          </a:lstStyle>
          <a:p>
            <a:pPr/>
            <a:r>
              <a:t>Viktig! Før lærere kan logge inn med Feide må tjenesten åpnes i Feideportalen, og det må opprettes en databehandleravtale.</a:t>
            </a:r>
          </a:p>
        </p:txBody>
      </p:sp>
      <p:sp>
        <p:nvSpPr>
          <p:cNvPr id="231" name="Lærer tilgang"/>
          <p:cNvSpPr txBox="1"/>
          <p:nvPr/>
        </p:nvSpPr>
        <p:spPr>
          <a:xfrm>
            <a:off x="2863514" y="4141367"/>
            <a:ext cx="3308682" cy="1357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30000"/>
              </a:lnSpc>
              <a:defRPr sz="3700"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/>
            <a:r>
              <a:t>Lærer tilgang </a:t>
            </a:r>
          </a:p>
        </p:txBody>
      </p:sp>
      <p:sp>
        <p:nvSpPr>
          <p:cNvPr id="232" name="Lærer+ tilgang"/>
          <p:cNvSpPr txBox="1"/>
          <p:nvPr/>
        </p:nvSpPr>
        <p:spPr>
          <a:xfrm>
            <a:off x="10467174" y="4174387"/>
            <a:ext cx="34496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30000"/>
              </a:lnSpc>
              <a:defRPr sz="3700"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/>
            <a:r>
              <a:t>Lærer+ tilgang</a:t>
            </a:r>
          </a:p>
        </p:txBody>
      </p:sp>
      <p:sp>
        <p:nvSpPr>
          <p:cNvPr id="233" name="Skoletilgang"/>
          <p:cNvSpPr txBox="1"/>
          <p:nvPr/>
        </p:nvSpPr>
        <p:spPr>
          <a:xfrm>
            <a:off x="18302356" y="4242121"/>
            <a:ext cx="30854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30000"/>
              </a:lnSpc>
              <a:defRPr sz="3700"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>
              <a:defRPr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rPr>
                <a:latin typeface="Work Sans Medium"/>
                <a:ea typeface="Work Sans Medium"/>
                <a:cs typeface="Work Sans Medium"/>
                <a:sym typeface="Work Sans Medium"/>
              </a:rPr>
              <a:t>Skoletilgang </a:t>
            </a:r>
          </a:p>
        </p:txBody>
      </p:sp>
      <p:sp>
        <p:nvSpPr>
          <p:cNvPr id="234" name="Fra 35 kr pr/mnd/lærer*"/>
          <p:cNvSpPr txBox="1"/>
          <p:nvPr/>
        </p:nvSpPr>
        <p:spPr>
          <a:xfrm>
            <a:off x="17450351" y="8985250"/>
            <a:ext cx="478948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30000"/>
              </a:lnSpc>
              <a:defRPr sz="3100"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/>
            <a:r>
              <a:t>Fra 35 kr pr/mnd/lærer*</a:t>
            </a:r>
          </a:p>
        </p:txBody>
      </p:sp>
      <p:sp>
        <p:nvSpPr>
          <p:cNvPr id="235" name="Fra 25 kr pr/mnd/lærer"/>
          <p:cNvSpPr txBox="1"/>
          <p:nvPr/>
        </p:nvSpPr>
        <p:spPr>
          <a:xfrm>
            <a:off x="9910641" y="8985250"/>
            <a:ext cx="456271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30000"/>
              </a:lnSpc>
              <a:defRPr sz="3100"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/>
            <a:r>
              <a:t>Fra 25 kr pr/mnd/lærer</a:t>
            </a:r>
          </a:p>
        </p:txBody>
      </p:sp>
      <p:sp>
        <p:nvSpPr>
          <p:cNvPr id="236" name="Gratis for alle lærere"/>
          <p:cNvSpPr txBox="1"/>
          <p:nvPr/>
        </p:nvSpPr>
        <p:spPr>
          <a:xfrm>
            <a:off x="2455562" y="8985250"/>
            <a:ext cx="412452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30000"/>
              </a:lnSpc>
              <a:defRPr sz="3100"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/>
            <a:r>
              <a:t>Gratis for alle lærere</a:t>
            </a:r>
          </a:p>
        </p:txBody>
      </p:sp>
      <p:sp>
        <p:nvSpPr>
          <p:cNvPr id="237" name="*Eks. mva"/>
          <p:cNvSpPr txBox="1"/>
          <p:nvPr/>
        </p:nvSpPr>
        <p:spPr>
          <a:xfrm>
            <a:off x="19162863" y="9556749"/>
            <a:ext cx="136446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30000"/>
              </a:lnSpc>
              <a:defRPr sz="21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lvl1pPr>
          </a:lstStyle>
          <a:p>
            <a:pPr/>
            <a:r>
              <a:t>*Eks. mva</a:t>
            </a:r>
          </a:p>
        </p:txBody>
      </p:sp>
      <p:pic>
        <p:nvPicPr>
          <p:cNvPr id="238" name="Bilde" descr="Bil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5622" y="2785935"/>
            <a:ext cx="1364466" cy="9968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152400" dir="0">
              <a:srgbClr val="000000">
                <a:alpha val="75000"/>
              </a:srgbClr>
            </a:outerShdw>
          </a:effectLst>
        </p:spPr>
      </p:pic>
      <p:pic>
        <p:nvPicPr>
          <p:cNvPr id="239" name="Bilde" descr="Bild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73500" y="2712149"/>
            <a:ext cx="1225983" cy="1144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152400" dir="0">
              <a:srgbClr val="000000">
                <a:alpha val="75000"/>
              </a:srgbClr>
            </a:outerShdw>
          </a:effectLst>
        </p:spPr>
      </p:pic>
      <p:pic>
        <p:nvPicPr>
          <p:cNvPr id="240" name="Bilde" descr="Bild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84872" y="2794004"/>
            <a:ext cx="1225982" cy="11585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152400" dir="0">
              <a:srgbClr val="000000">
                <a:alpha val="75000"/>
              </a:srgbClr>
            </a:outerShdw>
          </a:effectLst>
        </p:spPr>
      </p:pic>
      <p:sp>
        <p:nvSpPr>
          <p:cNvPr id="241" name="AKTIVER TJENESTEN I FEIDEPORTALEN"/>
          <p:cNvSpPr txBox="1"/>
          <p:nvPr/>
        </p:nvSpPr>
        <p:spPr>
          <a:xfrm>
            <a:off x="7989530" y="12351677"/>
            <a:ext cx="716470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u="sng"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AKTIVER TJENESTEN I FEIDEPORTALEN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gradFill flip="none" rotWithShape="1">
          <a:gsLst>
            <a:gs pos="0">
              <a:srgbClr val="5B8D98"/>
            </a:gs>
            <a:gs pos="100000">
              <a:srgbClr val="1E353A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igur"/>
          <p:cNvSpPr/>
          <p:nvPr/>
        </p:nvSpPr>
        <p:spPr>
          <a:xfrm>
            <a:off x="1372659" y="2034688"/>
            <a:ext cx="6534548" cy="8132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643" y="0"/>
                </a:moveTo>
                <a:cubicBezTo>
                  <a:pt x="9727" y="0"/>
                  <a:pt x="8811" y="283"/>
                  <a:pt x="8111" y="850"/>
                </a:cubicBezTo>
                <a:cubicBezTo>
                  <a:pt x="7354" y="1465"/>
                  <a:pt x="7010" y="2286"/>
                  <a:pt x="7074" y="3091"/>
                </a:cubicBezTo>
                <a:lnTo>
                  <a:pt x="1029" y="3091"/>
                </a:lnTo>
                <a:cubicBezTo>
                  <a:pt x="878" y="3091"/>
                  <a:pt x="757" y="3090"/>
                  <a:pt x="659" y="3095"/>
                </a:cubicBezTo>
                <a:cubicBezTo>
                  <a:pt x="561" y="3100"/>
                  <a:pt x="486" y="3111"/>
                  <a:pt x="425" y="3131"/>
                </a:cubicBezTo>
                <a:cubicBezTo>
                  <a:pt x="338" y="3157"/>
                  <a:pt x="260" y="3197"/>
                  <a:pt x="196" y="3249"/>
                </a:cubicBezTo>
                <a:cubicBezTo>
                  <a:pt x="132" y="3301"/>
                  <a:pt x="82" y="3365"/>
                  <a:pt x="50" y="3435"/>
                </a:cubicBezTo>
                <a:cubicBezTo>
                  <a:pt x="25" y="3484"/>
                  <a:pt x="12" y="3545"/>
                  <a:pt x="6" y="3625"/>
                </a:cubicBezTo>
                <a:cubicBezTo>
                  <a:pt x="0" y="3704"/>
                  <a:pt x="0" y="3802"/>
                  <a:pt x="0" y="3925"/>
                </a:cubicBezTo>
                <a:lnTo>
                  <a:pt x="0" y="20765"/>
                </a:lnTo>
                <a:cubicBezTo>
                  <a:pt x="0" y="20887"/>
                  <a:pt x="0" y="20985"/>
                  <a:pt x="6" y="21065"/>
                </a:cubicBezTo>
                <a:cubicBezTo>
                  <a:pt x="12" y="21145"/>
                  <a:pt x="25" y="21206"/>
                  <a:pt x="50" y="21255"/>
                </a:cubicBezTo>
                <a:cubicBezTo>
                  <a:pt x="82" y="21326"/>
                  <a:pt x="132" y="21389"/>
                  <a:pt x="196" y="21441"/>
                </a:cubicBezTo>
                <a:cubicBezTo>
                  <a:pt x="260" y="21493"/>
                  <a:pt x="338" y="21534"/>
                  <a:pt x="425" y="21559"/>
                </a:cubicBezTo>
                <a:cubicBezTo>
                  <a:pt x="486" y="21580"/>
                  <a:pt x="561" y="21590"/>
                  <a:pt x="659" y="21595"/>
                </a:cubicBezTo>
                <a:cubicBezTo>
                  <a:pt x="757" y="21600"/>
                  <a:pt x="878" y="21600"/>
                  <a:pt x="1029" y="21600"/>
                </a:cubicBezTo>
                <a:lnTo>
                  <a:pt x="20570" y="21600"/>
                </a:lnTo>
                <a:cubicBezTo>
                  <a:pt x="20721" y="21600"/>
                  <a:pt x="20842" y="21600"/>
                  <a:pt x="20941" y="21595"/>
                </a:cubicBezTo>
                <a:cubicBezTo>
                  <a:pt x="21039" y="21590"/>
                  <a:pt x="21115" y="21580"/>
                  <a:pt x="21175" y="21559"/>
                </a:cubicBezTo>
                <a:cubicBezTo>
                  <a:pt x="21262" y="21534"/>
                  <a:pt x="21340" y="21493"/>
                  <a:pt x="21403" y="21441"/>
                </a:cubicBezTo>
                <a:cubicBezTo>
                  <a:pt x="21467" y="21389"/>
                  <a:pt x="21517" y="21326"/>
                  <a:pt x="21549" y="21255"/>
                </a:cubicBezTo>
                <a:cubicBezTo>
                  <a:pt x="21574" y="21206"/>
                  <a:pt x="21587" y="21145"/>
                  <a:pt x="21593" y="21065"/>
                </a:cubicBezTo>
                <a:cubicBezTo>
                  <a:pt x="21600" y="20985"/>
                  <a:pt x="21600" y="20887"/>
                  <a:pt x="21600" y="20765"/>
                </a:cubicBezTo>
                <a:lnTo>
                  <a:pt x="21600" y="3925"/>
                </a:lnTo>
                <a:cubicBezTo>
                  <a:pt x="21600" y="3802"/>
                  <a:pt x="21600" y="3704"/>
                  <a:pt x="21593" y="3625"/>
                </a:cubicBezTo>
                <a:cubicBezTo>
                  <a:pt x="21587" y="3545"/>
                  <a:pt x="21574" y="3484"/>
                  <a:pt x="21549" y="3435"/>
                </a:cubicBezTo>
                <a:cubicBezTo>
                  <a:pt x="21517" y="3365"/>
                  <a:pt x="21467" y="3301"/>
                  <a:pt x="21403" y="3249"/>
                </a:cubicBezTo>
                <a:cubicBezTo>
                  <a:pt x="21340" y="3197"/>
                  <a:pt x="21262" y="3157"/>
                  <a:pt x="21175" y="3131"/>
                </a:cubicBezTo>
                <a:cubicBezTo>
                  <a:pt x="21115" y="3111"/>
                  <a:pt x="21039" y="3100"/>
                  <a:pt x="20941" y="3095"/>
                </a:cubicBezTo>
                <a:cubicBezTo>
                  <a:pt x="20842" y="3090"/>
                  <a:pt x="20721" y="3091"/>
                  <a:pt x="20570" y="3091"/>
                </a:cubicBezTo>
                <a:lnTo>
                  <a:pt x="14213" y="3091"/>
                </a:lnTo>
                <a:cubicBezTo>
                  <a:pt x="14277" y="2286"/>
                  <a:pt x="13933" y="1465"/>
                  <a:pt x="13175" y="850"/>
                </a:cubicBezTo>
                <a:cubicBezTo>
                  <a:pt x="12476" y="283"/>
                  <a:pt x="11560" y="0"/>
                  <a:pt x="10643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Off val="5363"/>
                </a:schemeClr>
              </a:gs>
              <a:gs pos="100000">
                <a:schemeClr val="accent3">
                  <a:lumOff val="-9685"/>
                </a:schemeClr>
              </a:gs>
            </a:gsLst>
            <a:lin ang="5400000"/>
          </a:gradFill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3323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44" name="Tilbud til skoler"/>
          <p:cNvSpPr txBox="1"/>
          <p:nvPr/>
        </p:nvSpPr>
        <p:spPr>
          <a:xfrm>
            <a:off x="8915406" y="3107492"/>
            <a:ext cx="8411338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sz="8500"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/>
            <a:r>
              <a:t>Tilbud til skoler</a:t>
            </a:r>
          </a:p>
        </p:txBody>
      </p:sp>
      <p:sp>
        <p:nvSpPr>
          <p:cNvPr id="245" name="• Tilgang for alle lærere på skolen • Alle premiumfunksjoner • Opptil 500 spillere • Eget skolebibliotek…"/>
          <p:cNvSpPr txBox="1"/>
          <p:nvPr/>
        </p:nvSpPr>
        <p:spPr>
          <a:xfrm>
            <a:off x="1848849" y="4879812"/>
            <a:ext cx="6039319" cy="378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28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• Tilgang for alle lærere på skolen</a:t>
            </a:r>
            <a:br/>
            <a:r>
              <a:t>• Alle premiumfunksjoner</a:t>
            </a:r>
            <a:br/>
            <a:r>
              <a:t>• Opptil 500 spillere</a:t>
            </a:r>
            <a:br/>
            <a:r>
              <a:t>• Eget skolebibliotek</a:t>
            </a:r>
          </a:p>
          <a:p>
            <a:pPr algn="l">
              <a:lnSpc>
                <a:spcPct val="130000"/>
              </a:lnSpc>
              <a:defRPr sz="28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• Adminpanel for skolen</a:t>
            </a:r>
          </a:p>
          <a:p>
            <a:pPr algn="l">
              <a:lnSpc>
                <a:spcPct val="130000"/>
              </a:lnSpc>
              <a:defRPr sz="28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• Brukerstøtte på mail og telefon</a:t>
            </a:r>
          </a:p>
          <a:p>
            <a:pPr algn="l">
              <a:lnSpc>
                <a:spcPct val="130000"/>
              </a:lnSpc>
              <a:defRPr sz="28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• Med og uten Feide login</a:t>
            </a:r>
          </a:p>
        </p:txBody>
      </p:sp>
      <p:sp>
        <p:nvSpPr>
          <p:cNvPr id="246" name="Inkluderer støtte for login med og uten Feide. Lærer bestemmer om elevene må logge på med Feide eller kun med navn for å delta i quizen."/>
          <p:cNvSpPr txBox="1"/>
          <p:nvPr/>
        </p:nvSpPr>
        <p:spPr>
          <a:xfrm>
            <a:off x="1264217" y="11415962"/>
            <a:ext cx="12095973" cy="107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130000"/>
              </a:lnSpc>
              <a:defRPr sz="24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lvl1pPr>
          </a:lstStyle>
          <a:p>
            <a:pPr/>
            <a:r>
              <a:t>Inkluderer støtte for login med og uten Feide. Lærer bestemmer om elevene må logge på med Feide eller kun med navn for å delta i quizen.</a:t>
            </a:r>
          </a:p>
        </p:txBody>
      </p:sp>
      <p:sp>
        <p:nvSpPr>
          <p:cNvPr id="247" name="Skoletilgang"/>
          <p:cNvSpPr txBox="1"/>
          <p:nvPr/>
        </p:nvSpPr>
        <p:spPr>
          <a:xfrm>
            <a:off x="3097194" y="4051621"/>
            <a:ext cx="30854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30000"/>
              </a:lnSpc>
              <a:defRPr sz="3700"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>
              <a:defRPr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rPr>
                <a:latin typeface="Work Sans Medium"/>
                <a:ea typeface="Work Sans Medium"/>
                <a:cs typeface="Work Sans Medium"/>
                <a:sym typeface="Work Sans Medium"/>
              </a:rPr>
              <a:t>Skoletilgang </a:t>
            </a:r>
          </a:p>
        </p:txBody>
      </p:sp>
      <p:sp>
        <p:nvSpPr>
          <p:cNvPr id="248" name="Vi tilbyr nå full skoletilgang til en redusert pris, til noen få utvalgte skoler. Tilgang for alle lærere på skolen. Fast pris for hele året. Ingen overraskelser.…"/>
          <p:cNvSpPr txBox="1"/>
          <p:nvPr/>
        </p:nvSpPr>
        <p:spPr>
          <a:xfrm>
            <a:off x="9029706" y="4628041"/>
            <a:ext cx="12866946" cy="4957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130000"/>
              </a:lnSpc>
              <a:defRPr sz="3700">
                <a:latin typeface="Work Sans Light"/>
                <a:ea typeface="Work Sans Light"/>
                <a:cs typeface="Work Sans Light"/>
                <a:sym typeface="Work Sans Light"/>
              </a:defRPr>
            </a:pPr>
            <a:r>
              <a:t>Vi tilbyr nå full skoletilgang til en redusert pris, til noen få utvalgte skoler. Tilgang for alle lærere på skolen.</a:t>
            </a:r>
            <a:br/>
            <a:r>
              <a:t>Fast pris for hele året. Ingen overraskelser.</a:t>
            </a:r>
          </a:p>
          <a:p>
            <a:pPr algn="l">
              <a:lnSpc>
                <a:spcPct val="130000"/>
              </a:lnSpc>
              <a:defRPr sz="3700">
                <a:latin typeface="Work Sans Light"/>
                <a:ea typeface="Work Sans Light"/>
                <a:cs typeface="Work Sans Light"/>
                <a:sym typeface="Work Sans Light"/>
              </a:defRPr>
            </a:pPr>
          </a:p>
          <a:p>
            <a:pPr algn="l">
              <a:lnSpc>
                <a:spcPct val="130000"/>
              </a:lnSpc>
              <a:defRPr sz="3700">
                <a:latin typeface="Work Sans Light"/>
                <a:ea typeface="Work Sans Light"/>
                <a:cs typeface="Work Sans Light"/>
                <a:sym typeface="Work Sans Light"/>
              </a:defRPr>
            </a:pPr>
            <a:r>
              <a:t>Kontakt oss på </a:t>
            </a:r>
            <a:r>
              <a:rPr u="sng">
                <a:hlinkClick r:id="rId2" invalidUrl="" action="" tgtFrame="" tooltip="" history="1" highlightClick="0" endSnd="0"/>
              </a:rPr>
              <a:t>edu@thebigquiz.net</a:t>
            </a:r>
            <a:br/>
            <a:r>
              <a:t>eller på telefon 64 868 868</a:t>
            </a:r>
          </a:p>
        </p:txBody>
      </p:sp>
      <p:sp>
        <p:nvSpPr>
          <p:cNvPr id="249" name="*) Løpende avtale med autofornying. Eks mva."/>
          <p:cNvSpPr txBox="1"/>
          <p:nvPr/>
        </p:nvSpPr>
        <p:spPr>
          <a:xfrm>
            <a:off x="1216476" y="12576733"/>
            <a:ext cx="6039320" cy="516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130000"/>
              </a:lnSpc>
              <a:defRPr sz="2000">
                <a:latin typeface="Work Sans Light"/>
                <a:ea typeface="Work Sans Light"/>
                <a:cs typeface="Work Sans Light"/>
                <a:sym typeface="Work Sans Light"/>
              </a:defRPr>
            </a:lvl1pPr>
          </a:lstStyle>
          <a:p>
            <a:pPr/>
            <a:r>
              <a:t>*) Løpende avtale med autofornying. Eks mva.</a:t>
            </a:r>
          </a:p>
        </p:txBody>
      </p:sp>
      <p:pic>
        <p:nvPicPr>
          <p:cNvPr id="250" name="Bilde" descr="Bild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666" y="2452423"/>
            <a:ext cx="1225982" cy="11585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152400" dir="0">
              <a:srgbClr val="000000">
                <a:alpha val="75000"/>
              </a:srgbClr>
            </a:outerShdw>
          </a:effectLst>
        </p:spPr>
      </p:pic>
      <p:sp>
        <p:nvSpPr>
          <p:cNvPr id="251" name="6.000"/>
          <p:cNvSpPr txBox="1"/>
          <p:nvPr/>
        </p:nvSpPr>
        <p:spPr>
          <a:xfrm>
            <a:off x="2952090" y="8985036"/>
            <a:ext cx="2275994" cy="102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130000"/>
              </a:lnSpc>
              <a:spcBef>
                <a:spcPts val="600"/>
              </a:spcBef>
              <a:defRPr sz="5600"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/>
            <a:r>
              <a:t>6.000</a:t>
            </a:r>
          </a:p>
        </p:txBody>
      </p:sp>
      <p:sp>
        <p:nvSpPr>
          <p:cNvPr id="252" name="kr/år*"/>
          <p:cNvSpPr txBox="1"/>
          <p:nvPr/>
        </p:nvSpPr>
        <p:spPr>
          <a:xfrm>
            <a:off x="4980559" y="9291835"/>
            <a:ext cx="134721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30000"/>
              </a:lnSpc>
              <a:spcBef>
                <a:spcPts val="600"/>
              </a:spcBef>
              <a:defRPr sz="3000"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/>
            <a:r>
              <a:t> kr/år*</a:t>
            </a:r>
          </a:p>
        </p:txBody>
      </p:sp>
      <p:sp>
        <p:nvSpPr>
          <p:cNvPr id="253" name="Rektangel"/>
          <p:cNvSpPr/>
          <p:nvPr/>
        </p:nvSpPr>
        <p:spPr>
          <a:xfrm rot="19582126">
            <a:off x="-843075" y="780917"/>
            <a:ext cx="6165781" cy="916937"/>
          </a:xfrm>
          <a:prstGeom prst="rect">
            <a:avLst/>
          </a:prstGeom>
          <a:gradFill>
            <a:gsLst>
              <a:gs pos="0">
                <a:srgbClr val="FF3000"/>
              </a:gs>
              <a:gs pos="100000">
                <a:srgbClr val="AA3F00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3323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54" name="TILBUD"/>
          <p:cNvSpPr txBox="1"/>
          <p:nvPr/>
        </p:nvSpPr>
        <p:spPr>
          <a:xfrm rot="19582126">
            <a:off x="638253" y="984662"/>
            <a:ext cx="2597583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sz="5400"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/>
            <a:r>
              <a:t>TILBUD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5B8D98"/>
            </a:gs>
            <a:gs pos="100000">
              <a:srgbClr val="1E353A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Login med Feide"/>
          <p:cNvSpPr txBox="1"/>
          <p:nvPr/>
        </p:nvSpPr>
        <p:spPr>
          <a:xfrm>
            <a:off x="1400412" y="994034"/>
            <a:ext cx="7800976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sz="7500"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/>
            <a:r>
              <a:t>Login med Feide</a:t>
            </a:r>
          </a:p>
        </p:txBody>
      </p:sp>
      <p:sp>
        <p:nvSpPr>
          <p:cNvPr id="257" name="For å kunne logge inn med Feide så må skolen åpne tjenesten i Feideportalen.  Når dette er gjort vil skolens lærere kunne ta i bruk tjenesten gratis med grunnleggende tilgang, eller kjøpe egen individuell Premium tilgang.  Lærere logger inn med Feide her"/>
          <p:cNvSpPr txBox="1"/>
          <p:nvPr/>
        </p:nvSpPr>
        <p:spPr>
          <a:xfrm>
            <a:off x="1489312" y="2438384"/>
            <a:ext cx="9913679" cy="8782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130000"/>
              </a:lnSpc>
              <a:defRPr sz="3000">
                <a:latin typeface="Work Sans Light"/>
                <a:ea typeface="Work Sans Light"/>
                <a:cs typeface="Work Sans Light"/>
                <a:sym typeface="Work Sans Light"/>
              </a:defRPr>
            </a:pPr>
            <a:r>
              <a:t>For å kunne logge inn med Feide så må skolen åpne tjenesten i Feideportalen.</a:t>
            </a:r>
            <a:br/>
            <a:br/>
            <a:r>
              <a:t>Når dette er gjort vil skolens lærere kunne ta i bruk tjenesten gratis med grunnleggende tilgang, eller kjøpe egen individuell Premium tilgang.</a:t>
            </a:r>
            <a:br/>
            <a:br/>
            <a:r>
              <a:t>Lærere logger inn med </a:t>
            </a:r>
            <a:r>
              <a:rPr u="sng"/>
              <a:t>Feide</a:t>
            </a:r>
            <a:r>
              <a:t> her:</a:t>
            </a:r>
            <a:br/>
            <a:r>
              <a:rPr u="sng">
                <a:latin typeface="Work Sans SemiBold"/>
                <a:ea typeface="Work Sans SemiBold"/>
                <a:cs typeface="Work Sans SemiBold"/>
                <a:sym typeface="Work Sans SemiBold"/>
                <a:hlinkClick r:id="rId2" invalidUrl="" action="" tgtFrame="" tooltip="" history="1" highlightClick="0" endSnd="0"/>
              </a:rPr>
              <a:t>thebigquiz.net/skoler</a:t>
            </a:r>
            <a:br/>
            <a:br/>
            <a:r>
              <a:t>Skoletilhørlighet vil gjenkjennes automatisk via Feide.</a:t>
            </a:r>
            <a:br/>
            <a:br/>
            <a:r>
              <a:t>Skolen kan også kjøpe Premium tilgang på vegne av hele skolen.</a:t>
            </a:r>
          </a:p>
        </p:txBody>
      </p:sp>
      <p:sp>
        <p:nvSpPr>
          <p:cNvPr id="258" name="Login uten Feide"/>
          <p:cNvSpPr txBox="1"/>
          <p:nvPr/>
        </p:nvSpPr>
        <p:spPr>
          <a:xfrm>
            <a:off x="13229080" y="994034"/>
            <a:ext cx="7880986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sz="7500"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/>
            <a:r>
              <a:t>Login uten Feide</a:t>
            </a:r>
          </a:p>
        </p:txBody>
      </p:sp>
      <p:sp>
        <p:nvSpPr>
          <p:cNvPr id="259" name="Skoler og lærere som ikke ønsker å benytte Feide kan logge inn med e-post, Google eller Vipps her:  thebigquiz.net/school  Første gang må man registrere seg med hvilken skole man tilhører. Man får umiddelbar gratis tilgang til grunnleggende funksjoner.…"/>
          <p:cNvSpPr txBox="1"/>
          <p:nvPr/>
        </p:nvSpPr>
        <p:spPr>
          <a:xfrm>
            <a:off x="13343380" y="2438384"/>
            <a:ext cx="9913680" cy="840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130000"/>
              </a:lnSpc>
              <a:defRPr sz="3000">
                <a:latin typeface="Work Sans Light"/>
                <a:ea typeface="Work Sans Light"/>
                <a:cs typeface="Work Sans Light"/>
                <a:sym typeface="Work Sans Light"/>
              </a:defRPr>
            </a:pPr>
            <a:r>
              <a:t>Skoler og lærere som </a:t>
            </a:r>
            <a:r>
              <a:rPr u="sng"/>
              <a:t>ikke</a:t>
            </a:r>
            <a:r>
              <a:t> ønsker å benytte Feide kan logge inn med e-post, Google eller Vipps her: </a:t>
            </a:r>
            <a:br/>
            <a:r>
              <a:rPr u="sng">
                <a:latin typeface="Work Sans SemiBold"/>
                <a:ea typeface="Work Sans SemiBold"/>
                <a:cs typeface="Work Sans SemiBold"/>
                <a:sym typeface="Work Sans SemiBold"/>
                <a:hlinkClick r:id="rId2" invalidUrl="" action="" tgtFrame="" tooltip="" history="1" highlightClick="0" endSnd="0"/>
              </a:rPr>
              <a:t>thebigquiz.net/school</a:t>
            </a:r>
            <a:br/>
            <a:br/>
            <a:r>
              <a:t>Første gang må man registrere seg med hvilken skole man tilhører. Man får umiddelbar gratis tilgang til grunnleggende funksjoner.</a:t>
            </a:r>
          </a:p>
          <a:p>
            <a:pPr algn="l">
              <a:lnSpc>
                <a:spcPct val="130000"/>
              </a:lnSpc>
              <a:defRPr sz="3000">
                <a:latin typeface="Work Sans Light"/>
                <a:ea typeface="Work Sans Light"/>
                <a:cs typeface="Work Sans Light"/>
                <a:sym typeface="Work Sans Light"/>
              </a:defRPr>
            </a:pPr>
          </a:p>
          <a:p>
            <a:pPr algn="l">
              <a:lnSpc>
                <a:spcPct val="130000"/>
              </a:lnSpc>
              <a:defRPr sz="3000">
                <a:latin typeface="Work Sans Light"/>
                <a:ea typeface="Work Sans Light"/>
                <a:cs typeface="Work Sans Light"/>
                <a:sym typeface="Work Sans Light"/>
              </a:defRPr>
            </a:pPr>
            <a:r>
              <a:t>Skolen kan også kjøpe premium tilgang på vegne av hele skolen, og legge til lærere via skoleadminpanelet.</a:t>
            </a:r>
            <a:br/>
            <a:br/>
            <a:r>
              <a:t>Ta kontakt for å aktivere premium skoletilgang for hele skolen.</a:t>
            </a:r>
            <a:br/>
          </a:p>
        </p:txBody>
      </p:sp>
      <p:pic>
        <p:nvPicPr>
          <p:cNvPr id="260" name="Bilde" descr="Bild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9473" y="11088740"/>
            <a:ext cx="2037622" cy="699394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Pil"/>
          <p:cNvSpPr/>
          <p:nvPr/>
        </p:nvSpPr>
        <p:spPr>
          <a:xfrm rot="10800000">
            <a:off x="17709173" y="3733689"/>
            <a:ext cx="843697" cy="313188"/>
          </a:xfrm>
          <a:prstGeom prst="rightArrow">
            <a:avLst>
              <a:gd name="adj1" fmla="val 39079"/>
              <a:gd name="adj2" fmla="val 140122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62" name="Pil"/>
          <p:cNvSpPr/>
          <p:nvPr/>
        </p:nvSpPr>
        <p:spPr>
          <a:xfrm rot="10800000">
            <a:off x="5871742" y="7224042"/>
            <a:ext cx="843697" cy="313188"/>
          </a:xfrm>
          <a:prstGeom prst="rightArrow">
            <a:avLst>
              <a:gd name="adj1" fmla="val 39079"/>
              <a:gd name="adj2" fmla="val 140122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63" name="Linje"/>
          <p:cNvSpPr/>
          <p:nvPr/>
        </p:nvSpPr>
        <p:spPr>
          <a:xfrm flipV="1">
            <a:off x="12192000" y="738907"/>
            <a:ext cx="1" cy="1223818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529BC2"/>
            </a:gs>
            <a:gs pos="100000">
              <a:srgbClr val="203E58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Vil du vite mer?…"/>
          <p:cNvSpPr txBox="1"/>
          <p:nvPr>
            <p:ph type="subTitle" sz="half" idx="1"/>
          </p:nvPr>
        </p:nvSpPr>
        <p:spPr>
          <a:xfrm>
            <a:off x="4862775" y="7249120"/>
            <a:ext cx="14658450" cy="615159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  <a:defRPr sz="36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Vil du vite mer?</a:t>
            </a:r>
          </a:p>
          <a:p>
            <a:pPr>
              <a:lnSpc>
                <a:spcPct val="130000"/>
              </a:lnSpc>
              <a:defRPr sz="36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Besøk oss på TheBigQuiz.net/skoler, </a:t>
            </a:r>
          </a:p>
          <a:p>
            <a:pPr>
              <a:lnSpc>
                <a:spcPct val="130000"/>
              </a:lnSpc>
              <a:defRPr sz="36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eller kontakt oss for en gratis demo.</a:t>
            </a:r>
          </a:p>
          <a:p>
            <a:pPr>
              <a:lnSpc>
                <a:spcPct val="130000"/>
              </a:lnSpc>
              <a:defRPr sz="36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</a:p>
          <a:p>
            <a:pPr>
              <a:lnSpc>
                <a:spcPct val="130000"/>
              </a:lnSpc>
              <a:defRPr sz="36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Kontakt:</a:t>
            </a:r>
          </a:p>
          <a:p>
            <a:pPr>
              <a:lnSpc>
                <a:spcPct val="130000"/>
              </a:lnSpc>
              <a:defRPr sz="36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E-post: edu@thebigquiz.net</a:t>
            </a:r>
          </a:p>
          <a:p>
            <a:pPr>
              <a:lnSpc>
                <a:spcPct val="130000"/>
              </a:lnSpc>
              <a:defRPr sz="36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Telefon: +47 64 868 868</a:t>
            </a:r>
            <a:br/>
            <a:br/>
            <a:r>
              <a:rPr sz="2400"/>
              <a:t>TheBigQuiz.net er en tjeneste levert av Artworx AS | org.nr. 930 452 904</a:t>
            </a:r>
          </a:p>
        </p:txBody>
      </p:sp>
      <p:pic>
        <p:nvPicPr>
          <p:cNvPr id="266" name="Bilde" descr="Bil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4233" y="2993555"/>
            <a:ext cx="8219988" cy="3061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lides_4.jpg" descr="slides_4.jpg"/>
          <p:cNvPicPr>
            <a:picLocks noChangeAspect="1"/>
          </p:cNvPicPr>
          <p:nvPr/>
        </p:nvPicPr>
        <p:blipFill>
          <a:blip r:embed="rId2">
            <a:extLst/>
          </a:blip>
          <a:srcRect l="6864" t="6769" r="6602" b="6769"/>
          <a:stretch>
            <a:fillRect/>
          </a:stretch>
        </p:blipFill>
        <p:spPr>
          <a:xfrm>
            <a:off x="-27494" y="-9668"/>
            <a:ext cx="24438816" cy="13735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AdobeStock_949914310.jpeg" descr="AdobeStock_949914310.jpeg"/>
          <p:cNvPicPr>
            <a:picLocks noChangeAspect="1"/>
          </p:cNvPicPr>
          <p:nvPr/>
        </p:nvPicPr>
        <p:blipFill>
          <a:blip r:embed="rId3">
            <a:extLst/>
          </a:blip>
          <a:srcRect l="1414" t="0" r="9442" b="0"/>
          <a:stretch>
            <a:fillRect/>
          </a:stretch>
        </p:blipFill>
        <p:spPr>
          <a:xfrm>
            <a:off x="-94945" y="-1198800"/>
            <a:ext cx="24573725" cy="1544947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Avrundet rektangel"/>
          <p:cNvSpPr/>
          <p:nvPr/>
        </p:nvSpPr>
        <p:spPr>
          <a:xfrm>
            <a:off x="1201854" y="3174700"/>
            <a:ext cx="12676585" cy="6350600"/>
          </a:xfrm>
          <a:prstGeom prst="roundRect">
            <a:avLst>
              <a:gd name="adj" fmla="val 3576"/>
            </a:avLst>
          </a:prstGeom>
          <a:gradFill>
            <a:gsLst>
              <a:gs pos="0">
                <a:srgbClr val="B33C57"/>
              </a:gs>
              <a:gs pos="100000">
                <a:srgbClr val="5E152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5040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57" name="TheBigQuiz er en norskutviklet plattform for lærere som ønsker å skape interaktive og engasjerende læringsopplevelser. Plattformen er designet for å fremme samarbeid, læring og innsikt i klasserommet."/>
          <p:cNvSpPr txBox="1"/>
          <p:nvPr>
            <p:ph type="body" sz="quarter" idx="1"/>
          </p:nvPr>
        </p:nvSpPr>
        <p:spPr>
          <a:xfrm>
            <a:off x="2535909" y="5315376"/>
            <a:ext cx="9957675" cy="3968912"/>
          </a:xfrm>
          <a:prstGeom prst="rect">
            <a:avLst/>
          </a:prstGeom>
        </p:spPr>
        <p:txBody>
          <a:bodyPr/>
          <a:lstStyle/>
          <a:p>
            <a:pPr defTabSz="544830">
              <a:lnSpc>
                <a:spcPct val="140000"/>
              </a:lnSpc>
              <a:defRPr sz="3234"/>
            </a:pPr>
            <a:r>
              <a:t>TheBigQuiz er en norskutviklet plattform for lærere</a:t>
            </a:r>
            <a:br/>
            <a:r>
              <a:t>som ønsker å skape interaktive og engasjerende læringsopplevelser. Plattformen er designet for å fremme samarbeid, læring og innsikt i klasserommet.</a:t>
            </a:r>
          </a:p>
        </p:txBody>
      </p:sp>
      <p:sp>
        <p:nvSpPr>
          <p:cNvPr id="158" name="Hva er TheBigQuiz?"/>
          <p:cNvSpPr txBox="1"/>
          <p:nvPr/>
        </p:nvSpPr>
        <p:spPr>
          <a:xfrm>
            <a:off x="2395420" y="3782693"/>
            <a:ext cx="10238654" cy="1659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140000"/>
              </a:lnSpc>
              <a:defRPr sz="8000">
                <a:latin typeface="Work Sans Regular Medium"/>
                <a:ea typeface="Work Sans Regular Medium"/>
                <a:cs typeface="Work Sans Regular Medium"/>
                <a:sym typeface="Work Sans Regular Medium"/>
              </a:defRPr>
            </a:lvl1pPr>
          </a:lstStyle>
          <a:p>
            <a:pPr/>
            <a:r>
              <a:t>Hva er TheBigQuiz?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69A7C0"/>
            </a:gs>
            <a:gs pos="100000">
              <a:srgbClr val="3A7A8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Lærere som ønsker et fleksibeltverktøy for undervisning.…"/>
          <p:cNvSpPr txBox="1"/>
          <p:nvPr>
            <p:ph type="body" sz="half" idx="1"/>
          </p:nvPr>
        </p:nvSpPr>
        <p:spPr>
          <a:xfrm>
            <a:off x="13161043" y="3571155"/>
            <a:ext cx="10410178" cy="10025554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30000"/>
              </a:lnSpc>
              <a:defRPr sz="4200"/>
            </a:pPr>
            <a:r>
              <a:rPr>
                <a:latin typeface="Work Sans Medium"/>
                <a:ea typeface="Work Sans Medium"/>
                <a:cs typeface="Work Sans Medium"/>
                <a:sym typeface="Work Sans Medium"/>
              </a:rPr>
              <a:t>Lærere</a:t>
            </a:r>
            <a:r>
              <a:t> som ønsker et fleksibeltverktøy for undervisning.</a:t>
            </a:r>
          </a:p>
          <a:p>
            <a:pPr algn="l">
              <a:lnSpc>
                <a:spcPct val="130000"/>
              </a:lnSpc>
              <a:defRPr sz="4200"/>
            </a:pPr>
          </a:p>
          <a:p>
            <a:pPr algn="l">
              <a:lnSpc>
                <a:spcPct val="130000"/>
              </a:lnSpc>
              <a:defRPr sz="4200"/>
            </a:pPr>
            <a:r>
              <a:rPr>
                <a:latin typeface="Work Sans Medium"/>
                <a:ea typeface="Work Sans Medium"/>
                <a:cs typeface="Work Sans Medium"/>
                <a:sym typeface="Work Sans Medium"/>
              </a:rPr>
              <a:t>Skoleledere</a:t>
            </a:r>
            <a:r>
              <a:t> som ser verdien i kostnadseffektive, digitale løsninger som engasjerer. Og gir stor verdi for pengene.</a:t>
            </a:r>
          </a:p>
          <a:p>
            <a:pPr algn="l">
              <a:lnSpc>
                <a:spcPct val="130000"/>
              </a:lnSpc>
              <a:defRPr sz="4200"/>
            </a:pPr>
          </a:p>
          <a:p>
            <a:pPr algn="l">
              <a:lnSpc>
                <a:spcPct val="130000"/>
              </a:lnSpc>
              <a:defRPr sz="4200"/>
            </a:pPr>
            <a:r>
              <a:rPr>
                <a:latin typeface="Work Sans Medium"/>
                <a:ea typeface="Work Sans Medium"/>
                <a:cs typeface="Work Sans Medium"/>
                <a:sym typeface="Work Sans Medium"/>
              </a:rPr>
              <a:t>Elever</a:t>
            </a:r>
            <a:r>
              <a:t> som drar nytte av interaktiv og morsom læring.</a:t>
            </a:r>
          </a:p>
        </p:txBody>
      </p:sp>
      <p:sp>
        <p:nvSpPr>
          <p:cNvPr id="161" name="For hvem?"/>
          <p:cNvSpPr txBox="1"/>
          <p:nvPr/>
        </p:nvSpPr>
        <p:spPr>
          <a:xfrm>
            <a:off x="13161043" y="1925426"/>
            <a:ext cx="10410178" cy="1659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140000"/>
              </a:lnSpc>
              <a:defRPr sz="8000">
                <a:latin typeface="Work Sans Regular Medium"/>
                <a:ea typeface="Work Sans Regular Medium"/>
                <a:cs typeface="Work Sans Regular Medium"/>
                <a:sym typeface="Work Sans Regular Medium"/>
              </a:defRPr>
            </a:lvl1pPr>
          </a:lstStyle>
          <a:p>
            <a:pPr/>
            <a:r>
              <a:t>For hvem?</a:t>
            </a:r>
          </a:p>
        </p:txBody>
      </p:sp>
      <p:pic>
        <p:nvPicPr>
          <p:cNvPr id="162" name="AdobeStock_1097129012.jpeg" descr="AdobeStock_1097129012.jpeg"/>
          <p:cNvPicPr>
            <a:picLocks noChangeAspect="1"/>
          </p:cNvPicPr>
          <p:nvPr/>
        </p:nvPicPr>
        <p:blipFill>
          <a:blip r:embed="rId2">
            <a:extLst/>
          </a:blip>
          <a:srcRect l="24734" t="0" r="24734" b="0"/>
          <a:stretch>
            <a:fillRect/>
          </a:stretch>
        </p:blipFill>
        <p:spPr>
          <a:xfrm>
            <a:off x="10450" y="11112"/>
            <a:ext cx="12181550" cy="13693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5B80"/>
            </a:gs>
            <a:gs pos="100000">
              <a:srgbClr val="1C272D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AdobeStock_1034124993.jpeg" descr="AdobeStock_1034124993.jpeg"/>
          <p:cNvPicPr>
            <a:picLocks noChangeAspect="1"/>
          </p:cNvPicPr>
          <p:nvPr/>
        </p:nvPicPr>
        <p:blipFill>
          <a:blip r:embed="rId2">
            <a:extLst/>
          </a:blip>
          <a:srcRect l="7492" t="6146" r="354" b="15989"/>
          <a:stretch>
            <a:fillRect/>
          </a:stretch>
        </p:blipFill>
        <p:spPr>
          <a:xfrm>
            <a:off x="0" y="0"/>
            <a:ext cx="24384002" cy="13734158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Avrundet rektangel"/>
          <p:cNvSpPr/>
          <p:nvPr/>
        </p:nvSpPr>
        <p:spPr>
          <a:xfrm>
            <a:off x="14839647" y="705205"/>
            <a:ext cx="8632860" cy="12323847"/>
          </a:xfrm>
          <a:prstGeom prst="roundRect">
            <a:avLst>
              <a:gd name="adj" fmla="val 1911"/>
            </a:avLst>
          </a:prstGeom>
          <a:gradFill>
            <a:gsLst>
              <a:gs pos="0">
                <a:srgbClr val="C1B799">
                  <a:alpha val="76089"/>
                </a:srgbClr>
              </a:gs>
              <a:gs pos="100000">
                <a:srgbClr val="442C09">
                  <a:alpha val="7608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75528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7A4D38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66" name="Engasjerende undervisning"/>
          <p:cNvSpPr txBox="1"/>
          <p:nvPr/>
        </p:nvSpPr>
        <p:spPr>
          <a:xfrm>
            <a:off x="15214511" y="4244482"/>
            <a:ext cx="7883133" cy="3881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110000"/>
              </a:lnSpc>
              <a:defRPr sz="8000"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/>
            <a:r>
              <a:t>Engasjerende undervisning </a:t>
            </a:r>
          </a:p>
        </p:txBody>
      </p:sp>
      <p:sp>
        <p:nvSpPr>
          <p:cNvPr id="167" name="Lag quizer som inspirerer og motiverer elever.…"/>
          <p:cNvSpPr txBox="1"/>
          <p:nvPr>
            <p:ph type="body" sz="quarter" idx="1"/>
          </p:nvPr>
        </p:nvSpPr>
        <p:spPr>
          <a:xfrm>
            <a:off x="15195647" y="7581756"/>
            <a:ext cx="7920860" cy="5282180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20000"/>
              </a:lnSpc>
            </a:pPr>
            <a:r>
              <a:t>Lag quizer som inspirerer</a:t>
            </a:r>
            <a:br/>
            <a:r>
              <a:t>og motiverer elever. </a:t>
            </a:r>
          </a:p>
          <a:p>
            <a:pPr defTabSz="457200">
              <a:lnSpc>
                <a:spcPct val="120000"/>
              </a:lnSpc>
            </a:pPr>
          </a:p>
          <a:p>
            <a:pPr defTabSz="457200">
              <a:lnSpc>
                <a:spcPct val="120000"/>
              </a:lnSpc>
            </a:pPr>
            <a:r>
              <a:t>Spill live med klassen</a:t>
            </a:r>
            <a:br/>
            <a:r>
              <a:t>og få øyeblikkelig tilbakemelding.</a:t>
            </a:r>
          </a:p>
        </p:txBody>
      </p:sp>
      <p:pic>
        <p:nvPicPr>
          <p:cNvPr id="168" name="Bilde" descr="Bild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92334" y="1444202"/>
            <a:ext cx="2327486" cy="2409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5B80"/>
            </a:gs>
            <a:gs pos="100000">
              <a:srgbClr val="1C272D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classroom_3.jpg" descr="classroom_3.jpg"/>
          <p:cNvPicPr>
            <a:picLocks noChangeAspect="1"/>
          </p:cNvPicPr>
          <p:nvPr/>
        </p:nvPicPr>
        <p:blipFill>
          <a:blip r:embed="rId2">
            <a:extLst/>
          </a:blip>
          <a:srcRect l="0" t="7313" r="19099" b="10725"/>
          <a:stretch>
            <a:fillRect/>
          </a:stretch>
        </p:blipFill>
        <p:spPr>
          <a:xfrm>
            <a:off x="14398" y="0"/>
            <a:ext cx="2436960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Jobb sammen med kollegaer for å lage og dele quizer."/>
          <p:cNvSpPr txBox="1"/>
          <p:nvPr/>
        </p:nvSpPr>
        <p:spPr>
          <a:xfrm>
            <a:off x="11796459" y="4558114"/>
            <a:ext cx="9605146" cy="172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120000"/>
              </a:lnSpc>
              <a:defRPr sz="50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lvl1pPr>
          </a:lstStyle>
          <a:p>
            <a:pPr/>
            <a:r>
              <a:t>Jobb sammen med kollegaer for å lage og dele quizer.</a:t>
            </a:r>
          </a:p>
        </p:txBody>
      </p:sp>
      <p:sp>
        <p:nvSpPr>
          <p:cNvPr id="172" name="Analyser elevprestasjoner og visualiser data med detaljerte rapporter."/>
          <p:cNvSpPr txBox="1"/>
          <p:nvPr/>
        </p:nvSpPr>
        <p:spPr>
          <a:xfrm>
            <a:off x="10241898" y="9745529"/>
            <a:ext cx="12714267" cy="172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120000"/>
              </a:lnSpc>
              <a:defRPr sz="50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lvl1pPr>
          </a:lstStyle>
          <a:p>
            <a:pPr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rPr>
                <a:latin typeface="Work Sans Regular Light"/>
                <a:ea typeface="Work Sans Regular Light"/>
                <a:cs typeface="Work Sans Regular Light"/>
                <a:sym typeface="Work Sans Regular Light"/>
              </a:rPr>
              <a:t>Analyser elevprestasjoner og visualiser data med detaljerte rapporter.</a:t>
            </a:r>
          </a:p>
        </p:txBody>
      </p:sp>
      <p:pic>
        <p:nvPicPr>
          <p:cNvPr id="173" name="Bilde" descr="Bild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56927" y="-3457014"/>
            <a:ext cx="2709181" cy="2454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Bilde" descr="Bild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54093" y="2090640"/>
            <a:ext cx="2289878" cy="2034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Bilde" descr="Bild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046702" y="7575373"/>
            <a:ext cx="1866660" cy="1801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76B6C4"/>
            </a:gs>
            <a:gs pos="100000">
              <a:srgbClr val="2C4D5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uperenkelt og kraftig quizverktøy:  Lag quizer på minutter, uten behov for teknisk kunnskap.…"/>
          <p:cNvSpPr txBox="1"/>
          <p:nvPr/>
        </p:nvSpPr>
        <p:spPr>
          <a:xfrm>
            <a:off x="2408754" y="1499847"/>
            <a:ext cx="9203540" cy="1071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57200">
              <a:lnSpc>
                <a:spcPct val="120000"/>
              </a:lnSpc>
              <a:defRPr sz="37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Superenkelt og kraftig quizverktøy: </a:t>
            </a:r>
            <a:br/>
            <a:r>
              <a:rPr>
                <a:latin typeface="Work Sans Regular Light"/>
                <a:ea typeface="Work Sans Regular Light"/>
                <a:cs typeface="Work Sans Regular Light"/>
                <a:sym typeface="Work Sans Regular Light"/>
              </a:rPr>
              <a:t>Lag quizer på minutter, uten behov for teknisk kunnskap.</a:t>
            </a:r>
          </a:p>
          <a:p>
            <a:pPr algn="l" defTabSz="457200">
              <a:lnSpc>
                <a:spcPct val="120000"/>
              </a:lnSpc>
              <a:defRPr sz="3700">
                <a:latin typeface="Work Sans Medium"/>
                <a:ea typeface="Work Sans Medium"/>
                <a:cs typeface="Work Sans Medium"/>
                <a:sym typeface="Work Sans Medium"/>
              </a:defRPr>
            </a:pPr>
            <a:br/>
            <a:r>
              <a:t>Mange spørsmålstyper: </a:t>
            </a:r>
            <a:br/>
            <a:r>
              <a:rPr>
                <a:latin typeface="Work Sans Regular Light"/>
                <a:ea typeface="Work Sans Regular Light"/>
                <a:cs typeface="Work Sans Regular Light"/>
                <a:sym typeface="Work Sans Regular Light"/>
              </a:rPr>
              <a:t>Flervalg, sant/usant, hotspot, musikk, bilde, video og ordoppgaver m.m.</a:t>
            </a:r>
            <a:endParaRPr>
              <a:latin typeface="Work Sans Regular Light"/>
              <a:ea typeface="Work Sans Regular Light"/>
              <a:cs typeface="Work Sans Regular Light"/>
              <a:sym typeface="Work Sans Regular Light"/>
            </a:endParaRPr>
          </a:p>
          <a:p>
            <a:pPr algn="l" defTabSz="457200">
              <a:lnSpc>
                <a:spcPct val="120000"/>
              </a:lnSpc>
              <a:defRPr sz="3700">
                <a:latin typeface="Work Sans Medium"/>
                <a:ea typeface="Work Sans Medium"/>
                <a:cs typeface="Work Sans Medium"/>
                <a:sym typeface="Work Sans Medium"/>
              </a:defRPr>
            </a:pPr>
            <a:br/>
            <a:r>
              <a:t>Live-spilling: </a:t>
            </a:r>
          </a:p>
          <a:p>
            <a:pPr algn="l" defTabSz="457200">
              <a:lnSpc>
                <a:spcPct val="120000"/>
              </a:lnSpc>
              <a:defRPr sz="37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Skap konkurranse og entusiasme med sanntidsresultater.</a:t>
            </a:r>
          </a:p>
          <a:p>
            <a:pPr algn="l" defTabSz="457200">
              <a:lnSpc>
                <a:spcPct val="120000"/>
              </a:lnSpc>
              <a:defRPr sz="3700">
                <a:latin typeface="Work Sans Medium"/>
                <a:ea typeface="Work Sans Medium"/>
                <a:cs typeface="Work Sans Medium"/>
                <a:sym typeface="Work Sans Medium"/>
              </a:defRPr>
            </a:pPr>
            <a:br/>
            <a:r>
              <a:t>Spilling én og én: </a:t>
            </a:r>
          </a:p>
          <a:p>
            <a:pPr algn="l" defTabSz="457200">
              <a:lnSpc>
                <a:spcPct val="120000"/>
              </a:lnSpc>
              <a:defRPr sz="37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Inviter til individiuelt spill og samle svarene i rapporter.</a:t>
            </a:r>
          </a:p>
        </p:txBody>
      </p:sp>
      <p:pic>
        <p:nvPicPr>
          <p:cNvPr id="178" name="School_admin2.jpg" descr="School_admin2.jpg"/>
          <p:cNvPicPr>
            <a:picLocks noChangeAspect="1"/>
          </p:cNvPicPr>
          <p:nvPr/>
        </p:nvPicPr>
        <p:blipFill>
          <a:blip r:embed="rId2">
            <a:extLst/>
          </a:blip>
          <a:srcRect l="22238" t="17712" r="42516" b="22836"/>
          <a:stretch>
            <a:fillRect/>
          </a:stretch>
        </p:blipFill>
        <p:spPr>
          <a:xfrm>
            <a:off x="12185517" y="11112"/>
            <a:ext cx="12181549" cy="13693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Bilde" descr="Bild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747" y="6953949"/>
            <a:ext cx="1409640" cy="1050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Bilde" descr="Bild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6285" y="9623250"/>
            <a:ext cx="916564" cy="943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Bilde" descr="Bild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6285" y="4301154"/>
            <a:ext cx="916564" cy="1144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Bilde" descr="Bild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3602" y="1759958"/>
            <a:ext cx="1161930" cy="1311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58616C"/>
            </a:gs>
            <a:gs pos="100000">
              <a:srgbClr val="120F1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Live lagspill…"/>
          <p:cNvSpPr txBox="1"/>
          <p:nvPr/>
        </p:nvSpPr>
        <p:spPr>
          <a:xfrm>
            <a:off x="2408754" y="1931647"/>
            <a:ext cx="9523442" cy="1071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57200">
              <a:lnSpc>
                <a:spcPct val="120000"/>
              </a:lnSpc>
              <a:defRPr sz="37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Live lagspill </a:t>
            </a:r>
          </a:p>
          <a:p>
            <a:pPr algn="l" defTabSz="457200">
              <a:lnSpc>
                <a:spcPct val="120000"/>
              </a:lnSpc>
              <a:defRPr spc="-37" sz="37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La elevene spille på lag med felles poengsum – en morsom måte å styrke samarbeid og engasjement i klasserommet!</a:t>
            </a:r>
          </a:p>
          <a:p>
            <a:pPr algn="l" defTabSz="457200">
              <a:lnSpc>
                <a:spcPct val="120000"/>
              </a:lnSpc>
              <a:defRPr sz="3700">
                <a:latin typeface="Work Sans Medium"/>
                <a:ea typeface="Work Sans Medium"/>
                <a:cs typeface="Work Sans Medium"/>
                <a:sym typeface="Work Sans Medium"/>
              </a:defRPr>
            </a:pPr>
            <a:br/>
            <a:r>
              <a:t>Rapporter</a:t>
            </a:r>
          </a:p>
          <a:p>
            <a:pPr algn="l" defTabSz="457200">
              <a:lnSpc>
                <a:spcPct val="120000"/>
              </a:lnSpc>
              <a:defRPr sz="37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  <a:r>
              <a:t>Last ned detaljerte rapporter fra</a:t>
            </a:r>
            <a:br/>
            <a:r>
              <a:t>både live- og vanlige spill.</a:t>
            </a:r>
          </a:p>
          <a:p>
            <a:pPr algn="l" defTabSz="457200">
              <a:lnSpc>
                <a:spcPct val="120000"/>
              </a:lnSpc>
              <a:defRPr sz="3700"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pPr>
          </a:p>
          <a:p>
            <a:pPr algn="l" defTabSz="457200">
              <a:lnSpc>
                <a:spcPct val="120000"/>
              </a:lnSpc>
              <a:defRPr sz="37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Live resultattavler</a:t>
            </a:r>
          </a:p>
          <a:p>
            <a:pPr algn="l" defTabSz="457200">
              <a:lnSpc>
                <a:spcPct val="120000"/>
              </a:lnSpc>
              <a:defRPr sz="37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rPr>
                <a:latin typeface="Work Sans Regular Light"/>
                <a:ea typeface="Work Sans Regular Light"/>
                <a:cs typeface="Work Sans Regular Light"/>
                <a:sym typeface="Work Sans Regular Light"/>
              </a:rPr>
              <a:t>Lag live resultatlister som kan vises</a:t>
            </a:r>
            <a:br>
              <a:rPr>
                <a:latin typeface="Work Sans Regular Light"/>
                <a:ea typeface="Work Sans Regular Light"/>
                <a:cs typeface="Work Sans Regular Light"/>
                <a:sym typeface="Work Sans Regular Light"/>
              </a:rPr>
            </a:br>
            <a:r>
              <a:rPr>
                <a:latin typeface="Work Sans Regular Light"/>
                <a:ea typeface="Work Sans Regular Light"/>
                <a:cs typeface="Work Sans Regular Light"/>
                <a:sym typeface="Work Sans Regular Light"/>
              </a:rPr>
              <a:t>på skjerm eller lenke – perfekt for quizkonkurranser over tid.</a:t>
            </a:r>
          </a:p>
        </p:txBody>
      </p:sp>
      <p:pic>
        <p:nvPicPr>
          <p:cNvPr id="185" name="skjerm_desk.png" descr="skjerm_desk.png"/>
          <p:cNvPicPr>
            <a:picLocks noChangeAspect="1"/>
          </p:cNvPicPr>
          <p:nvPr/>
        </p:nvPicPr>
        <p:blipFill>
          <a:blip r:embed="rId2">
            <a:extLst/>
          </a:blip>
          <a:srcRect l="54" t="0" r="54" b="0"/>
          <a:stretch>
            <a:fillRect/>
          </a:stretch>
        </p:blipFill>
        <p:spPr>
          <a:xfrm>
            <a:off x="12185517" y="11112"/>
            <a:ext cx="12181550" cy="13693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Bilde" descr="Bild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6285" y="5374481"/>
            <a:ext cx="916564" cy="1144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Bilde" descr="Bild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9039" y="7994347"/>
            <a:ext cx="891055" cy="1050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Bilde" descr="Bild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0277" y="2102669"/>
            <a:ext cx="1155255" cy="935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DD602A"/>
            </a:gs>
            <a:gs pos="100000">
              <a:srgbClr val="9E1F12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kolebibliotek: Velg ferdig quiz fra vårt bibliotek eller del quizer mellom lærere på skolen og bygg en felles ressursbase.…"/>
          <p:cNvSpPr txBox="1"/>
          <p:nvPr>
            <p:ph type="body" sz="half" idx="1"/>
          </p:nvPr>
        </p:nvSpPr>
        <p:spPr>
          <a:xfrm>
            <a:off x="14653832" y="1041670"/>
            <a:ext cx="9247965" cy="10309004"/>
          </a:xfrm>
          <a:prstGeom prst="rect">
            <a:avLst/>
          </a:prstGeom>
        </p:spPr>
        <p:txBody>
          <a:bodyPr/>
          <a:lstStyle/>
          <a:p>
            <a:pPr algn="l" defTabSz="443484">
              <a:lnSpc>
                <a:spcPct val="120000"/>
              </a:lnSpc>
              <a:defRPr sz="3589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Skolebibliotek:</a:t>
            </a:r>
            <a:br/>
            <a:r>
              <a:rPr>
                <a:latin typeface="Work Sans Regular Light"/>
                <a:ea typeface="Work Sans Regular Light"/>
                <a:cs typeface="Work Sans Regular Light"/>
                <a:sym typeface="Work Sans Regular Light"/>
              </a:rPr>
              <a:t>Velg ferdig quiz fra vårt bibliotek eller del quizer mellom lærere på skolen og bygg en felles ressursbase. </a:t>
            </a:r>
          </a:p>
          <a:p>
            <a:pPr algn="l" defTabSz="443484">
              <a:lnSpc>
                <a:spcPct val="120000"/>
              </a:lnSpc>
              <a:defRPr sz="3589">
                <a:latin typeface="Work Sans Medium"/>
                <a:ea typeface="Work Sans Medium"/>
                <a:cs typeface="Work Sans Medium"/>
                <a:sym typeface="Work Sans Medium"/>
              </a:defRPr>
            </a:pPr>
            <a:br/>
            <a:r>
              <a:t>AI-assistanse:</a:t>
            </a:r>
            <a:br/>
            <a:r>
              <a:rPr>
                <a:latin typeface="Work Sans Regular Light"/>
                <a:ea typeface="Work Sans Regular Light"/>
                <a:cs typeface="Work Sans Regular Light"/>
                <a:sym typeface="Work Sans Regular Light"/>
              </a:rPr>
              <a:t>Generer quizspørsmål automatisk basert </a:t>
            </a:r>
            <a:br>
              <a:rPr>
                <a:latin typeface="Work Sans Regular Light"/>
                <a:ea typeface="Work Sans Regular Light"/>
                <a:cs typeface="Work Sans Regular Light"/>
                <a:sym typeface="Work Sans Regular Light"/>
              </a:rPr>
            </a:br>
            <a:r>
              <a:rPr>
                <a:latin typeface="Work Sans Regular Light"/>
                <a:ea typeface="Work Sans Regular Light"/>
                <a:cs typeface="Work Sans Regular Light"/>
                <a:sym typeface="Work Sans Regular Light"/>
              </a:rPr>
              <a:t>på temaer eller dokumenter.</a:t>
            </a:r>
            <a:endParaRPr>
              <a:latin typeface="Work Sans Regular Light"/>
              <a:ea typeface="Work Sans Regular Light"/>
              <a:cs typeface="Work Sans Regular Light"/>
              <a:sym typeface="Work Sans Regular Light"/>
            </a:endParaRPr>
          </a:p>
          <a:p>
            <a:pPr algn="l" defTabSz="443484">
              <a:lnSpc>
                <a:spcPct val="120000"/>
              </a:lnSpc>
              <a:defRPr sz="3589">
                <a:latin typeface="Work Sans Medium"/>
                <a:ea typeface="Work Sans Medium"/>
                <a:cs typeface="Work Sans Medium"/>
                <a:sym typeface="Work Sans Medium"/>
              </a:defRPr>
            </a:pPr>
            <a:endParaRPr>
              <a:latin typeface="Work Sans Regular Light"/>
              <a:ea typeface="Work Sans Regular Light"/>
              <a:cs typeface="Work Sans Regular Light"/>
              <a:sym typeface="Work Sans Regular Light"/>
            </a:endParaRPr>
          </a:p>
          <a:p>
            <a:pPr algn="l" defTabSz="443484">
              <a:lnSpc>
                <a:spcPct val="120000"/>
              </a:lnSpc>
              <a:defRPr sz="3589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Utseendeinnstillinger: </a:t>
            </a:r>
            <a:br>
              <a:rPr>
                <a:latin typeface="Work Sans Regular Light"/>
                <a:ea typeface="Work Sans Regular Light"/>
                <a:cs typeface="Work Sans Regular Light"/>
                <a:sym typeface="Work Sans Regular Light"/>
              </a:rPr>
            </a:br>
            <a:r>
              <a:rPr>
                <a:latin typeface="Work Sans Regular Light"/>
                <a:ea typeface="Work Sans Regular Light"/>
                <a:cs typeface="Work Sans Regular Light"/>
                <a:sym typeface="Work Sans Regular Light"/>
              </a:rPr>
              <a:t>Tilpass quizen med fargevalg, bilder og temaer for å gjøre den mer visuell og engasjerende.</a:t>
            </a:r>
            <a:endParaRPr>
              <a:latin typeface="Work Sans Regular Light"/>
              <a:ea typeface="Work Sans Regular Light"/>
              <a:cs typeface="Work Sans Regular Light"/>
              <a:sym typeface="Work Sans Regular Light"/>
            </a:endParaRPr>
          </a:p>
          <a:p>
            <a:pPr algn="l" defTabSz="443484">
              <a:lnSpc>
                <a:spcPct val="120000"/>
              </a:lnSpc>
              <a:defRPr sz="3589">
                <a:latin typeface="Work Sans Medium"/>
                <a:ea typeface="Work Sans Medium"/>
                <a:cs typeface="Work Sans Medium"/>
                <a:sym typeface="Work Sans Medium"/>
              </a:defRPr>
            </a:pPr>
            <a:br/>
            <a:r>
              <a:t>Sikkerhet og personvern:</a:t>
            </a:r>
            <a:br/>
            <a:r>
              <a:rPr>
                <a:latin typeface="Work Sans Regular Light"/>
                <a:ea typeface="Work Sans Regular Light"/>
                <a:cs typeface="Work Sans Regular Light"/>
                <a:sym typeface="Work Sans Regular Light"/>
              </a:rPr>
              <a:t>Data lagres i Norge og følger GDPR.</a:t>
            </a:r>
          </a:p>
        </p:txBody>
      </p:sp>
      <p:pic>
        <p:nvPicPr>
          <p:cNvPr id="191" name="School_admin1.jpg" descr="School_admin1.jpg"/>
          <p:cNvPicPr>
            <a:picLocks noChangeAspect="1"/>
          </p:cNvPicPr>
          <p:nvPr/>
        </p:nvPicPr>
        <p:blipFill>
          <a:blip r:embed="rId2">
            <a:extLst/>
          </a:blip>
          <a:srcRect l="20518" t="15766" r="42479" b="21818"/>
          <a:stretch>
            <a:fillRect/>
          </a:stretch>
        </p:blipFill>
        <p:spPr>
          <a:xfrm>
            <a:off x="13099" y="11112"/>
            <a:ext cx="12181549" cy="13693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Bilde" descr="Bild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87424" y="10038456"/>
            <a:ext cx="945800" cy="1144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Bilde" descr="Bild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87716" y="6993337"/>
            <a:ext cx="1145218" cy="1144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Bilde" descr="Bild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842679" y="1204977"/>
            <a:ext cx="1290254" cy="1271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Bilde" descr="Bild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87716" y="4306952"/>
            <a:ext cx="1145218" cy="1198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76B6C4"/>
            </a:gs>
            <a:gs pos="100000">
              <a:srgbClr val="2C4D5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9_Videospørsmål.mp4" descr="9_Videospørsmål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8_Sortering.mp4" descr="8_Sortering.mp4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7_Hotspot.mp4" descr="7_Hotspot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6_puslespill.mp4" descr="6_puslespill.mp4"/>
          <p:cNvPicPr>
            <a:picLocks noChangeAspect="0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5_Stav om ordet.mp4" descr="5_Stav om ordet.mp4"/>
          <p:cNvPicPr>
            <a:picLocks noChangeAspect="0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04_Skriv inn.mp4" descr="04_Skriv inn.mp4"/>
          <p:cNvPicPr>
            <a:picLocks noChangeAspect="0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>
            <a:extLst/>
          </a:blip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3_Avslør bilde skalering.mp4" descr="3_Avslør bilde skalering.mp4"/>
          <p:cNvPicPr>
            <a:picLocks noChangeAspect="0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>
            <a:extLst/>
          </a:blip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2_Avslør uskarpt bilde.mp4" descr="2_Avslør uskarpt bilde.mp4"/>
          <p:cNvPicPr>
            <a:picLocks noChangeAspect="0"/>
          </p:cNvPicPr>
          <p:nvPr>
            <a:vide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5">
            <a:extLst/>
          </a:blip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1_Flervalg.mp4" descr="1_Flervalg.mp4"/>
          <p:cNvPicPr>
            <a:picLocks noChangeAspect="0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8">
            <a:extLst/>
          </a:blip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pørsmålstyper…"/>
          <p:cNvSpPr txBox="1"/>
          <p:nvPr/>
        </p:nvSpPr>
        <p:spPr>
          <a:xfrm>
            <a:off x="989247" y="1071185"/>
            <a:ext cx="10301519" cy="3997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57200">
              <a:lnSpc>
                <a:spcPct val="120000"/>
              </a:lnSpc>
              <a:defRPr sz="50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Spørsmålstyper</a:t>
            </a:r>
          </a:p>
          <a:p>
            <a:pPr algn="l" defTabSz="457200">
              <a:lnSpc>
                <a:spcPct val="120000"/>
              </a:lnSpc>
              <a:defRPr sz="37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rPr sz="4200">
                <a:latin typeface="Work Sans Light"/>
                <a:ea typeface="Work Sans Light"/>
                <a:cs typeface="Work Sans Light"/>
                <a:sym typeface="Work Sans Light"/>
              </a:rPr>
              <a:t>Mange ulike spørsmålstyper for å skape engasjerende quizer. Med +tilgang får lærere full tilgang til alle spørsmålstyper!</a:t>
            </a:r>
            <a:br/>
          </a:p>
        </p:txBody>
      </p:sp>
      <p:sp>
        <p:nvSpPr>
          <p:cNvPr id="207" name="Flervalgspørsmål…"/>
          <p:cNvSpPr txBox="1"/>
          <p:nvPr/>
        </p:nvSpPr>
        <p:spPr>
          <a:xfrm>
            <a:off x="1365468" y="5150029"/>
            <a:ext cx="8236805" cy="7462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33400" indent="-533400" algn="l" defTabSz="457200">
              <a:lnSpc>
                <a:spcPct val="160000"/>
              </a:lnSpc>
              <a:buSzPct val="57000"/>
              <a:buBlip>
                <a:blip r:embed="rId29"/>
              </a:buBlip>
              <a:defRPr sz="35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Flervalgspørsmål </a:t>
            </a:r>
          </a:p>
          <a:p>
            <a:pPr marL="533400" indent="-533400" algn="l" defTabSz="457200">
              <a:lnSpc>
                <a:spcPct val="160000"/>
              </a:lnSpc>
              <a:buSzPct val="57000"/>
              <a:buBlip>
                <a:blip r:embed="rId29"/>
              </a:buBlip>
              <a:defRPr sz="35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Avslør bilde zoom</a:t>
            </a:r>
          </a:p>
          <a:p>
            <a:pPr marL="533400" indent="-533400" algn="l" defTabSz="457200">
              <a:lnSpc>
                <a:spcPct val="160000"/>
              </a:lnSpc>
              <a:buSzPct val="57000"/>
              <a:buBlip>
                <a:blip r:embed="rId29"/>
              </a:buBlip>
              <a:defRPr sz="35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Avslør bilde uskarpt</a:t>
            </a:r>
          </a:p>
          <a:p>
            <a:pPr marL="533400" indent="-533400" algn="l" defTabSz="457200">
              <a:lnSpc>
                <a:spcPct val="160000"/>
              </a:lnSpc>
              <a:buSzPct val="57000"/>
              <a:buBlip>
                <a:blip r:embed="rId29"/>
              </a:buBlip>
              <a:defRPr sz="35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Skriv inn svaret</a:t>
            </a:r>
          </a:p>
          <a:p>
            <a:pPr marL="533400" indent="-533400" algn="l" defTabSz="457200">
              <a:lnSpc>
                <a:spcPct val="160000"/>
              </a:lnSpc>
              <a:buSzPct val="57000"/>
              <a:buBlip>
                <a:blip r:embed="rId29"/>
              </a:buBlip>
              <a:defRPr sz="35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Stokk bokstavene</a:t>
            </a:r>
          </a:p>
          <a:p>
            <a:pPr marL="533400" indent="-533400" algn="l" defTabSz="457200">
              <a:lnSpc>
                <a:spcPct val="160000"/>
              </a:lnSpc>
              <a:buSzPct val="57000"/>
              <a:buBlip>
                <a:blip r:embed="rId29"/>
              </a:buBlip>
              <a:defRPr sz="35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Pusle</a:t>
            </a:r>
          </a:p>
          <a:p>
            <a:pPr marL="533400" indent="-533400" algn="l" defTabSz="457200">
              <a:lnSpc>
                <a:spcPct val="160000"/>
              </a:lnSpc>
              <a:buSzPct val="57000"/>
              <a:buBlip>
                <a:blip r:embed="rId29"/>
              </a:buBlip>
              <a:defRPr sz="35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Hot spot</a:t>
            </a:r>
          </a:p>
          <a:p>
            <a:pPr marL="533400" indent="-533400" algn="l" defTabSz="457200">
              <a:lnSpc>
                <a:spcPct val="160000"/>
              </a:lnSpc>
              <a:buSzPct val="57000"/>
              <a:buBlip>
                <a:blip r:embed="rId29"/>
              </a:buBlip>
              <a:defRPr sz="35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Sorter</a:t>
            </a:r>
          </a:p>
          <a:p>
            <a:pPr marL="533400" indent="-533400" algn="l" defTabSz="457200">
              <a:lnSpc>
                <a:spcPct val="160000"/>
              </a:lnSpc>
              <a:buSzPct val="57000"/>
              <a:buBlip>
                <a:blip r:embed="rId29"/>
              </a:buBlip>
              <a:defRPr sz="35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Video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5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" dur="500" fill="hold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74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mediacall" nodeType="after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392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6" dur="5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Class="mediacall" nodeType="afterEffect" presetSubtype="0" presetID="1" grpId="7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794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4" dur="5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Class="mediacall" nodeType="afterEffect" presetSubtype="0" presetID="1" grpId="9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029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2" dur="5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Class="mediacall" nodeType="afterEffect" presetSubtype="0" presetID="1" grpId="1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96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0" dur="5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Class="mediacall" nodeType="afterEffect" presetSubtype="0" presetID="1" grpId="1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557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8" dur="5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Class="mediacall" nodeType="afterEffect" presetSubtype="0" presetID="1" grpId="1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3503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6" dur="5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Class="mediacall" nodeType="afterEffect" presetSubtype="0" presetID="1" grpId="17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666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1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video>
            <p:seq concurrent="1" prevAc="none" nextAc="seek">
              <p:cTn id="72" evtFilter="cancelBubble" nodeType="interactiveSeq" restart="whenNotActive" fill="hold">
                <p:stCondLst>
                  <p:cond delay="0" evt="onClick">
                    <p:tgtEl>
                      <p:spTgt spid="19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7"/>
                  </p:tgtEl>
                </p:cond>
              </p:nextCondLst>
            </p:seq>
            <p:video fullScrn="0">
              <p:cMediaNode mute="0" showWhenStopped="1" numSld="1" vol="100000">
                <p:cTn id="77" fill="hold" display="0">
                  <p:stCondLst>
                    <p:cond delay="indefinite"/>
                  </p:stCondLst>
                </p:cTn>
                <p:tgtEl>
                  <p:spTgt spid="198"/>
                </p:tgtEl>
              </p:cMediaNode>
            </p:video>
            <p:seq concurrent="1" prevAc="none" nextAc="seek">
              <p:cTn id="78" evtFilter="cancelBubble" nodeType="interactiveSeq" restart="whenNotActive" fill="hold">
                <p:stCondLst>
                  <p:cond delay="0" evt="onClick">
                    <p:tgtEl>
                      <p:spTgt spid="19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8"/>
                  </p:tgtEl>
                </p:cond>
              </p:nextCondLst>
            </p:seq>
            <p:video fullScrn="0">
              <p:cMediaNode mute="0" showWhenStopped="1" numSld="1" vol="100000">
                <p:cTn id="83" fill="hold" display="0">
                  <p:stCondLst>
                    <p:cond delay="indefinite"/>
                  </p:stCondLst>
                </p:cTn>
                <p:tgtEl>
                  <p:spTgt spid="199"/>
                </p:tgtEl>
              </p:cMediaNode>
            </p:video>
            <p:seq concurrent="1" prevAc="none" nextAc="seek">
              <p:cTn id="84" evtFilter="cancelBubble" nodeType="interactiveSeq" restart="whenNotActive" fill="hold">
                <p:stCondLst>
                  <p:cond delay="0" evt="onClick">
                    <p:tgtEl>
                      <p:spTgt spid="19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8" dur="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9"/>
                  </p:tgtEl>
                </p:cond>
              </p:nextCondLst>
            </p:seq>
            <p:video fullScrn="0">
              <p:cMediaNode mute="0" showWhenStopped="1" numSld="1" vol="100000">
                <p:cTn id="89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video>
            <p:seq concurrent="1" prevAc="none" nextAc="seek">
              <p:cTn id="90" evtFilter="cancelBubble" nodeType="interactiveSeq" restart="whenNotActive" fill="hold">
                <p:stCondLst>
                  <p:cond delay="0" evt="onClick">
                    <p:tgtEl>
                      <p:spTgt spid="20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0"/>
                  </p:tgtEl>
                </p:cond>
              </p:nextCondLst>
            </p:seq>
            <p:video fullScrn="0">
              <p:cMediaNode mute="0" showWhenStopped="1" numSld="1" vol="100000">
                <p:cTn id="95" fill="hold" display="0">
                  <p:stCondLst>
                    <p:cond delay="indefinite"/>
                  </p:stCondLst>
                </p:cTn>
                <p:tgtEl>
                  <p:spTgt spid="201"/>
                </p:tgtEl>
              </p:cMediaNode>
            </p:video>
            <p:seq concurrent="1" prevAc="none" nextAc="seek">
              <p:cTn id="96" evtFilter="cancelBubble" nodeType="interactiveSeq" restart="whenNotActive" fill="hold">
                <p:stCondLst>
                  <p:cond delay="0" evt="onClick">
                    <p:tgtEl>
                      <p:spTgt spid="20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0" dur="1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1"/>
                  </p:tgtEl>
                </p:cond>
              </p:nextCondLst>
            </p:seq>
            <p:video fullScrn="0">
              <p:cMediaNode mute="0" showWhenStopped="1" numSld="1" vol="100000">
                <p:cTn id="101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  <p:seq concurrent="1" prevAc="none" nextAc="seek">
              <p:cTn id="102" evtFilter="cancelBubble" nodeType="interactiveSeq" restart="whenNotActive" fill="hold">
                <p:stCondLst>
                  <p:cond delay="0" evt="onClick">
                    <p:tgtEl>
                      <p:spTgt spid="20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6" dur="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2"/>
                  </p:tgtEl>
                </p:cond>
              </p:nextCondLst>
            </p:seq>
            <p:video fullScrn="0">
              <p:cMediaNode mute="0" showWhenStopped="1" numSld="1" vol="100000">
                <p:cTn id="107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video>
            <p:seq concurrent="1" prevAc="none" nextAc="seek">
              <p:cTn id="108" evtFilter="cancelBubble" nodeType="interactiveSeq" restart="whenNotActive" fill="hold">
                <p:stCondLst>
                  <p:cond delay="0" evt="onClick">
                    <p:tgtEl>
                      <p:spTgt spid="20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2" dur="1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3"/>
                  </p:tgtEl>
                </p:cond>
              </p:nextCondLst>
            </p:seq>
            <p:video fullScrn="0">
              <p:cMediaNode mute="0" showWhenStopped="1" numSld="1" vol="100000">
                <p:cTn id="113" fill="hold" display="0">
                  <p:stCondLst>
                    <p:cond delay="indefinite"/>
                  </p:stCondLst>
                </p:cTn>
                <p:tgtEl>
                  <p:spTgt spid="204"/>
                </p:tgtEl>
              </p:cMediaNode>
            </p:video>
            <p:seq concurrent="1" prevAc="none" nextAc="seek">
              <p:cTn id="114" evtFilter="cancelBubble" nodeType="interactiveSeq" restart="whenNotActive" fill="hold">
                <p:stCondLst>
                  <p:cond delay="0" evt="onClick">
                    <p:tgtEl>
                      <p:spTgt spid="20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8" dur="1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4"/>
                  </p:tgtEl>
                </p:cond>
              </p:nextCondLst>
            </p:seq>
            <p:video fullScrn="0">
              <p:cMediaNode mute="0" showWhenStopped="1" numSld="1" vol="100000">
                <p:cTn id="119" fill="hold" display="0">
                  <p:stCondLst>
                    <p:cond delay="indefinite"/>
                  </p:stCondLst>
                </p:cTn>
                <p:tgtEl>
                  <p:spTgt spid="205"/>
                </p:tgtEl>
              </p:cMediaNode>
            </p:video>
            <p:seq concurrent="1" prevAc="none" nextAc="seek">
              <p:cTn id="120" evtFilter="cancelBubble" nodeType="interactiveSeq" restart="whenNotActive" fill="hold">
                <p:stCondLst>
                  <p:cond delay="0" evt="onClick">
                    <p:tgtEl>
                      <p:spTgt spid="20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5"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8"/>
      <p:bldP build="whole" bldLvl="1" animBg="1" rev="0" advAuto="0" spid="200" grpId="12"/>
      <p:bldP build="whole" bldLvl="1" animBg="1" rev="0" advAuto="0" spid="201" grpId="10"/>
      <p:bldP build="whole" bldLvl="1" animBg="1" rev="0" advAuto="0" spid="205" grpId="2"/>
      <p:bldP build="whole" bldLvl="1" animBg="1" rev="0" advAuto="0" spid="203" grpId="6"/>
      <p:bldP build="whole" bldLvl="1" animBg="1" rev="0" advAuto="0" spid="198" grpId="16"/>
      <p:bldP build="whole" bldLvl="1" animBg="1" rev="0" advAuto="0" spid="204" grpId="4"/>
      <p:bldP build="whole" bldLvl="1" animBg="1" rev="0" advAuto="0" spid="199" grpId="1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